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307" r:id="rId2"/>
    <p:sldId id="343" r:id="rId3"/>
    <p:sldId id="273" r:id="rId4"/>
    <p:sldId id="344" r:id="rId5"/>
    <p:sldId id="380" r:id="rId6"/>
    <p:sldId id="372" r:id="rId7"/>
    <p:sldId id="373" r:id="rId8"/>
    <p:sldId id="346"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5B31"/>
    <a:srgbClr val="6B3198"/>
    <a:srgbClr val="BA56FF"/>
    <a:srgbClr val="7030A0"/>
    <a:srgbClr val="076D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13"/>
    <p:restoredTop sz="75195"/>
  </p:normalViewPr>
  <p:slideViewPr>
    <p:cSldViewPr snapToGrid="0">
      <p:cViewPr varScale="1">
        <p:scale>
          <a:sx n="47" d="100"/>
          <a:sy n="47" d="100"/>
        </p:scale>
        <p:origin x="232" y="936"/>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EEB3A3-EAC4-A34D-BA84-084D6700FA58}" type="datetimeFigureOut">
              <a:rPr lang="en-US" smtClean="0"/>
              <a:t>11/8/25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612C43-B975-9049-B525-C77F55F831EC}" type="slidenum">
              <a:rPr lang="en-US" smtClean="0"/>
              <a:t>‹#›</a:t>
            </a:fld>
            <a:endParaRPr lang="en-US"/>
          </a:p>
        </p:txBody>
      </p:sp>
    </p:spTree>
    <p:extLst>
      <p:ext uri="{BB962C8B-B14F-4D97-AF65-F5344CB8AC3E}">
        <p14:creationId xmlns:p14="http://schemas.microsoft.com/office/powerpoint/2010/main" val="2764536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612C43-B975-9049-B525-C77F55F831EC}" type="slidenum">
              <a:rPr lang="en-US" smtClean="0"/>
              <a:t>1</a:t>
            </a:fld>
            <a:endParaRPr lang="en-US"/>
          </a:p>
        </p:txBody>
      </p:sp>
    </p:spTree>
    <p:extLst>
      <p:ext uri="{BB962C8B-B14F-4D97-AF65-F5344CB8AC3E}">
        <p14:creationId xmlns:p14="http://schemas.microsoft.com/office/powerpoint/2010/main" val="3434931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last two sections, we talked about how important community is to the brothers, both in the beginning as well as helping them live their vocation.  What do you believe will help them keep that community feel while they are spread around the world?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URL links to Lasallian Ministries Today, an interactive map </a:t>
            </a:r>
            <a:r>
              <a:rPr lang="en-US" sz="1200" b="0" i="0" u="none" strike="noStrike" dirty="0">
                <a:solidFill>
                  <a:srgbClr val="000000"/>
                </a:solidFill>
                <a:effectLst/>
                <a:latin typeface="Arial" panose="020B0604020202020204" pitchFamily="34" charset="0"/>
              </a:rPr>
              <a:t>of Lasallian ministries and tell you more about the school.  Most schools have web sites.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In addition, the website https://</a:t>
            </a:r>
            <a:r>
              <a:rPr lang="en-US" sz="1200" b="0" i="0" u="none" strike="noStrike" dirty="0" err="1">
                <a:solidFill>
                  <a:srgbClr val="000000"/>
                </a:solidFill>
                <a:effectLst/>
                <a:latin typeface="Arial" panose="020B0604020202020204" pitchFamily="34" charset="0"/>
              </a:rPr>
              <a:t>lasallian.info</a:t>
            </a:r>
            <a:r>
              <a:rPr lang="en-US" sz="1200" b="0" i="0" u="none" strike="noStrike" dirty="0">
                <a:solidFill>
                  <a:srgbClr val="000000"/>
                </a:solidFill>
                <a:effectLst/>
                <a:latin typeface="Arial" panose="020B0604020202020204" pitchFamily="34" charset="0"/>
              </a:rPr>
              <a:t>/what-we-do/twinning/ gives more information about twinning and twinning schools</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9612C43-B975-9049-B525-C77F55F831EC}" type="slidenum">
              <a:rPr lang="en-US" smtClean="0"/>
              <a:t>2</a:t>
            </a:fld>
            <a:endParaRPr lang="en-US"/>
          </a:p>
        </p:txBody>
      </p:sp>
    </p:spTree>
    <p:extLst>
      <p:ext uri="{BB962C8B-B14F-4D97-AF65-F5344CB8AC3E}">
        <p14:creationId xmlns:p14="http://schemas.microsoft.com/office/powerpoint/2010/main" val="1257626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first General Chapter meeting was the General Assembly meeting in 1694 where the Brothers took the first perpetual vows, De La Salle was elected to continue his role as Superior, and the brothers formally adopted the rule.  The rule is a document that outlines of the purpose of the brothers (the 4</a:t>
            </a:r>
            <a:r>
              <a:rPr lang="en-US" baseline="30000" dirty="0"/>
              <a:t>th</a:t>
            </a:r>
            <a:r>
              <a:rPr lang="en-US" dirty="0"/>
              <a:t> vow) and a set of guidelines to help them accomplish that mission.  The rule has had different editions and changes throughout time.  One early rule that has not changed is they must have a General Chapter or meeting every 7 years with the head brothers to discuss the needs of the Institute considering the needs of the current world.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The first Superior General was Br. Barthelemy (DLS was the founder and elected to be the head of the brothers but he was not the superior general).  Br. Barthelemy was the superior general from 1717 until 1720 when he died. The appointment of Superior General has changed over time, it used to be an appointment for life.  Now it is for 7 years with the possibility of additional terms.  </a:t>
            </a:r>
          </a:p>
        </p:txBody>
      </p:sp>
      <p:sp>
        <p:nvSpPr>
          <p:cNvPr id="4" name="Slide Number Placeholder 3"/>
          <p:cNvSpPr>
            <a:spLocks noGrp="1"/>
          </p:cNvSpPr>
          <p:nvPr>
            <p:ph type="sldNum" sz="quarter" idx="5"/>
          </p:nvPr>
        </p:nvSpPr>
        <p:spPr/>
        <p:txBody>
          <a:bodyPr/>
          <a:lstStyle/>
          <a:p>
            <a:fld id="{99612C43-B975-9049-B525-C77F55F831EC}" type="slidenum">
              <a:rPr lang="en-US" smtClean="0"/>
              <a:t>3</a:t>
            </a:fld>
            <a:endParaRPr lang="en-US"/>
          </a:p>
        </p:txBody>
      </p:sp>
    </p:spTree>
    <p:extLst>
      <p:ext uri="{BB962C8B-B14F-4D97-AF65-F5344CB8AC3E}">
        <p14:creationId xmlns:p14="http://schemas.microsoft.com/office/powerpoint/2010/main" val="2848130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Br. Armin is the 28</a:t>
            </a:r>
            <a:r>
              <a:rPr lang="en-US" baseline="30000" dirty="0"/>
              <a:t>th</a:t>
            </a:r>
            <a:r>
              <a:rPr lang="en-US" dirty="0"/>
              <a:t> superior general.  He was elected at the General Assembly in 2022.  He also received </a:t>
            </a:r>
            <a:r>
              <a:rPr lang="en-US" b="0" i="0" dirty="0">
                <a:effectLst/>
                <a:latin typeface="Lato" panose="020F0502020204030204" pitchFamily="34" charset="0"/>
              </a:rPr>
              <a:t>Amnesty International (AI) Philippines’ Ignite Awards in 2020, it is Amnesty International’s highest award for human rights defenders.</a:t>
            </a:r>
          </a:p>
          <a:p>
            <a:pPr marL="171450" indent="-171450">
              <a:buFont typeface="Arial" panose="020B0604020202020204" pitchFamily="34" charset="0"/>
              <a:buChar char="•"/>
            </a:pPr>
            <a:endParaRPr lang="en-US" b="0" i="0" dirty="0">
              <a:effectLst/>
              <a:latin typeface="Lato" panose="020F0502020204030204" pitchFamily="34" charset="0"/>
            </a:endParaRPr>
          </a:p>
          <a:p>
            <a:pPr marL="171450" indent="-171450">
              <a:buFont typeface="Arial" panose="020B0604020202020204" pitchFamily="34" charset="0"/>
              <a:buChar char="•"/>
            </a:pPr>
            <a:r>
              <a:rPr lang="en-US" b="0" i="0" dirty="0">
                <a:solidFill>
                  <a:srgbClr val="0A0A0A"/>
                </a:solidFill>
                <a:effectLst/>
                <a:latin typeface="Open Sans" panose="020B0606030504020204" pitchFamily="34" charset="0"/>
              </a:rPr>
              <a:t>Br. Chris is a graduate of the Lasallian school Cathedral High School in Los </a:t>
            </a:r>
            <a:r>
              <a:rPr lang="en-US" b="0" i="0" dirty="0" err="1">
                <a:solidFill>
                  <a:srgbClr val="0A0A0A"/>
                </a:solidFill>
                <a:effectLst/>
                <a:latin typeface="Open Sans" panose="020B0606030504020204" pitchFamily="34" charset="0"/>
              </a:rPr>
              <a:t>Angelos</a:t>
            </a:r>
            <a:endParaRPr lang="en-US" b="0" i="0" dirty="0">
              <a:solidFill>
                <a:srgbClr val="0A0A0A"/>
              </a:solidFill>
              <a:effectLst/>
              <a:latin typeface="Open Sans" panose="020B0606030504020204" pitchFamily="34" charset="0"/>
            </a:endParaRPr>
          </a:p>
          <a:p>
            <a:pPr marL="171450" indent="-171450">
              <a:buFont typeface="Arial" panose="020B0604020202020204" pitchFamily="34" charset="0"/>
              <a:buChar char="•"/>
            </a:pPr>
            <a:endParaRPr lang="en-US" b="0" i="0" dirty="0">
              <a:solidFill>
                <a:srgbClr val="0A0A0A"/>
              </a:solidFill>
              <a:effectLst/>
              <a:latin typeface="Open Sans" panose="020B0606030504020204" pitchFamily="34" charset="0"/>
            </a:endParaRPr>
          </a:p>
          <a:p>
            <a:pPr marL="171450" indent="-171450">
              <a:buFont typeface="Arial" panose="020B0604020202020204" pitchFamily="34" charset="0"/>
              <a:buChar char="•"/>
            </a:pPr>
            <a:r>
              <a:rPr lang="en-US" b="0" i="0" dirty="0">
                <a:solidFill>
                  <a:srgbClr val="0A0A0A"/>
                </a:solidFill>
                <a:effectLst/>
                <a:latin typeface="Open Sans" panose="020B0606030504020204" pitchFamily="34" charset="0"/>
              </a:rPr>
              <a:t>Br. Nick also graduated from Cathedral High School in LA</a:t>
            </a:r>
            <a:endParaRPr lang="en-US" dirty="0"/>
          </a:p>
        </p:txBody>
      </p:sp>
      <p:sp>
        <p:nvSpPr>
          <p:cNvPr id="4" name="Slide Number Placeholder 3"/>
          <p:cNvSpPr>
            <a:spLocks noGrp="1"/>
          </p:cNvSpPr>
          <p:nvPr>
            <p:ph type="sldNum" sz="quarter" idx="5"/>
          </p:nvPr>
        </p:nvSpPr>
        <p:spPr/>
        <p:txBody>
          <a:bodyPr/>
          <a:lstStyle/>
          <a:p>
            <a:fld id="{99612C43-B975-9049-B525-C77F55F831EC}" type="slidenum">
              <a:rPr lang="en-US" smtClean="0"/>
              <a:t>4</a:t>
            </a:fld>
            <a:endParaRPr lang="en-US"/>
          </a:p>
        </p:txBody>
      </p:sp>
    </p:spTree>
    <p:extLst>
      <p:ext uri="{BB962C8B-B14F-4D97-AF65-F5344CB8AC3E}">
        <p14:creationId xmlns:p14="http://schemas.microsoft.com/office/powerpoint/2010/main" val="535787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612C43-B975-9049-B525-C77F55F831EC}" type="slidenum">
              <a:rPr lang="en-US" smtClean="0"/>
              <a:t>5</a:t>
            </a:fld>
            <a:endParaRPr lang="en-US"/>
          </a:p>
        </p:txBody>
      </p:sp>
    </p:spTree>
    <p:extLst>
      <p:ext uri="{BB962C8B-B14F-4D97-AF65-F5344CB8AC3E}">
        <p14:creationId xmlns:p14="http://schemas.microsoft.com/office/powerpoint/2010/main" val="1469522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EC8155D9-0A23-4099-9BA3-067AC88804ED}"/>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6494D63-05FB-4A4F-BBDA-0E29BBBB41BE}" type="slidenum">
              <a:rPr lang="en-US" altLang="en-US" smtClean="0"/>
              <a:pPr/>
              <a:t>6</a:t>
            </a:fld>
            <a:endParaRPr lang="en-US" altLang="en-US"/>
          </a:p>
        </p:txBody>
      </p:sp>
      <p:sp>
        <p:nvSpPr>
          <p:cNvPr id="69635" name="Rectangle 2">
            <a:extLst>
              <a:ext uri="{FF2B5EF4-FFF2-40B4-BE49-F238E27FC236}">
                <a16:creationId xmlns:a16="http://schemas.microsoft.com/office/drawing/2014/main" id="{7441DAD3-FB83-46A1-9E85-20DC52487B68}"/>
              </a:ext>
            </a:extLst>
          </p:cNvPr>
          <p:cNvSpPr>
            <a:spLocks noGrp="1" noRot="1" noChangeAspect="1" noChangeArrowheads="1" noTextEdit="1"/>
          </p:cNvSpPr>
          <p:nvPr>
            <p:ph type="sldImg"/>
          </p:nvPr>
        </p:nvSpPr>
        <p:spPr>
          <a:xfrm>
            <a:off x="381000" y="685800"/>
            <a:ext cx="6096000" cy="3429000"/>
          </a:xfrm>
          <a:ln/>
        </p:spPr>
      </p:sp>
      <p:sp>
        <p:nvSpPr>
          <p:cNvPr id="69636" name="Rectangle 3">
            <a:extLst>
              <a:ext uri="{FF2B5EF4-FFF2-40B4-BE49-F238E27FC236}">
                <a16:creationId xmlns:a16="http://schemas.microsoft.com/office/drawing/2014/main" id="{9B885366-03A1-4E8D-A472-74AF10934BEA}"/>
              </a:ext>
            </a:extLst>
          </p:cNvPr>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lasallian.info</a:t>
            </a:r>
            <a:r>
              <a:rPr lang="en-US" dirty="0"/>
              <a:t>/where-we-are/#state  t.   his web site gives the ministries listed by state</a:t>
            </a:r>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1070445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0F9A3D83-E3BA-4920-8759-A7FB3FAAFC4D}"/>
              </a:ext>
            </a:extLst>
          </p:cNvPr>
          <p:cNvSpPr>
            <a:spLocks noGrp="1" noRot="1" noChangeAspect="1" noChangeArrowheads="1" noTextEdit="1"/>
          </p:cNvSpPr>
          <p:nvPr>
            <p:ph type="sldImg"/>
          </p:nvPr>
        </p:nvSpPr>
        <p:spPr>
          <a:xfrm>
            <a:off x="381000" y="685800"/>
            <a:ext cx="6096000" cy="3429000"/>
          </a:xfrm>
          <a:ln/>
        </p:spPr>
      </p:sp>
      <p:sp>
        <p:nvSpPr>
          <p:cNvPr id="71683" name="Notes Placeholder 2">
            <a:extLst>
              <a:ext uri="{FF2B5EF4-FFF2-40B4-BE49-F238E27FC236}">
                <a16:creationId xmlns:a16="http://schemas.microsoft.com/office/drawing/2014/main" id="{2FB17537-59E9-4318-82D9-23FA79A73FDD}"/>
              </a:ext>
            </a:extLst>
          </p:cNvPr>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Go over the meaning of your school crest. Invite students to discuss how your school crest is similar and different than other schools.  </a:t>
            </a:r>
          </a:p>
          <a:p>
            <a:endParaRPr lang="en-US" altLang="en-US" dirty="0"/>
          </a:p>
          <a:p>
            <a:r>
              <a:rPr lang="en-US" altLang="en-US" dirty="0"/>
              <a:t>If you have a school motto, share that with the students and if it is in Latin, translate it to English.  </a:t>
            </a:r>
          </a:p>
          <a:p>
            <a:endParaRPr lang="en-US" altLang="en-US" dirty="0"/>
          </a:p>
          <a:p>
            <a:r>
              <a:rPr lang="en-US" altLang="en-US" dirty="0"/>
              <a:t>Each school is a combination of  our tradition and their own personality based on who we serve; just like each student is a combination of your traditions and your own personalities.  </a:t>
            </a:r>
          </a:p>
          <a:p>
            <a:endParaRPr lang="en-US" altLang="en-US" dirty="0"/>
          </a:p>
          <a:p>
            <a:r>
              <a:rPr lang="en-US" altLang="en-US" dirty="0"/>
              <a:t>Possible assignment idea: Students get into groups of 4 and create a crest that reflects the identity of each person in the group.</a:t>
            </a:r>
          </a:p>
        </p:txBody>
      </p:sp>
      <p:sp>
        <p:nvSpPr>
          <p:cNvPr id="71684" name="Slide Number Placeholder 3">
            <a:extLst>
              <a:ext uri="{FF2B5EF4-FFF2-40B4-BE49-F238E27FC236}">
                <a16:creationId xmlns:a16="http://schemas.microsoft.com/office/drawing/2014/main" id="{8348FEF2-0942-4193-AAB5-0368A31094A3}"/>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D3B44D5-6513-4279-BFEC-3A846EB6825C}" type="slidenum">
              <a:rPr lang="en-US" altLang="en-US" smtClean="0"/>
              <a:pPr/>
              <a:t>7</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6B62C-81C1-A57D-B675-C67132A24C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B22D60-3E8F-8C24-46C4-C118382C36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5131FB-5934-FE43-320D-788AB3F4D1B9}"/>
              </a:ext>
            </a:extLst>
          </p:cNvPr>
          <p:cNvSpPr>
            <a:spLocks noGrp="1"/>
          </p:cNvSpPr>
          <p:nvPr>
            <p:ph type="dt" sz="half" idx="10"/>
          </p:nvPr>
        </p:nvSpPr>
        <p:spPr/>
        <p:txBody>
          <a:bodyPr/>
          <a:lstStyle/>
          <a:p>
            <a:fld id="{34B1190C-AF7A-1B46-A519-0F95E9886533}" type="datetimeFigureOut">
              <a:rPr lang="en-US" smtClean="0"/>
              <a:t>11/8/25</a:t>
            </a:fld>
            <a:endParaRPr lang="en-US"/>
          </a:p>
        </p:txBody>
      </p:sp>
      <p:sp>
        <p:nvSpPr>
          <p:cNvPr id="5" name="Footer Placeholder 4">
            <a:extLst>
              <a:ext uri="{FF2B5EF4-FFF2-40B4-BE49-F238E27FC236}">
                <a16:creationId xmlns:a16="http://schemas.microsoft.com/office/drawing/2014/main" id="{912EEEDC-B367-D92E-9B2D-5891595783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0B2D2B-9F79-52FE-B6A7-D6F1E7BA21D3}"/>
              </a:ext>
            </a:extLst>
          </p:cNvPr>
          <p:cNvSpPr>
            <a:spLocks noGrp="1"/>
          </p:cNvSpPr>
          <p:nvPr>
            <p:ph type="sldNum" sz="quarter" idx="12"/>
          </p:nvPr>
        </p:nvSpPr>
        <p:spPr/>
        <p:txBody>
          <a:bodyPr/>
          <a:lstStyle/>
          <a:p>
            <a:fld id="{3066EA70-94DD-5043-97E4-E8052EFAB711}" type="slidenum">
              <a:rPr lang="en-US" smtClean="0"/>
              <a:t>‹#›</a:t>
            </a:fld>
            <a:endParaRPr lang="en-US"/>
          </a:p>
        </p:txBody>
      </p:sp>
    </p:spTree>
    <p:extLst>
      <p:ext uri="{BB962C8B-B14F-4D97-AF65-F5344CB8AC3E}">
        <p14:creationId xmlns:p14="http://schemas.microsoft.com/office/powerpoint/2010/main" val="1897389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4A73F-1491-2B9C-9B09-1B7B215545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900C5A-9C9B-5320-F390-FD21AEBB25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ABE8FE-552A-FDAF-4B17-8388AE5D3877}"/>
              </a:ext>
            </a:extLst>
          </p:cNvPr>
          <p:cNvSpPr>
            <a:spLocks noGrp="1"/>
          </p:cNvSpPr>
          <p:nvPr>
            <p:ph type="dt" sz="half" idx="10"/>
          </p:nvPr>
        </p:nvSpPr>
        <p:spPr/>
        <p:txBody>
          <a:bodyPr/>
          <a:lstStyle/>
          <a:p>
            <a:fld id="{34B1190C-AF7A-1B46-A519-0F95E9886533}" type="datetimeFigureOut">
              <a:rPr lang="en-US" smtClean="0"/>
              <a:t>11/8/25</a:t>
            </a:fld>
            <a:endParaRPr lang="en-US"/>
          </a:p>
        </p:txBody>
      </p:sp>
      <p:sp>
        <p:nvSpPr>
          <p:cNvPr id="5" name="Footer Placeholder 4">
            <a:extLst>
              <a:ext uri="{FF2B5EF4-FFF2-40B4-BE49-F238E27FC236}">
                <a16:creationId xmlns:a16="http://schemas.microsoft.com/office/drawing/2014/main" id="{DD4127AF-3FCE-C964-41D9-F6931E71AB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28D9CE-9A39-4656-2F19-39AAE6C8AEC0}"/>
              </a:ext>
            </a:extLst>
          </p:cNvPr>
          <p:cNvSpPr>
            <a:spLocks noGrp="1"/>
          </p:cNvSpPr>
          <p:nvPr>
            <p:ph type="sldNum" sz="quarter" idx="12"/>
          </p:nvPr>
        </p:nvSpPr>
        <p:spPr/>
        <p:txBody>
          <a:bodyPr/>
          <a:lstStyle/>
          <a:p>
            <a:fld id="{3066EA70-94DD-5043-97E4-E8052EFAB711}" type="slidenum">
              <a:rPr lang="en-US" smtClean="0"/>
              <a:t>‹#›</a:t>
            </a:fld>
            <a:endParaRPr lang="en-US"/>
          </a:p>
        </p:txBody>
      </p:sp>
    </p:spTree>
    <p:extLst>
      <p:ext uri="{BB962C8B-B14F-4D97-AF65-F5344CB8AC3E}">
        <p14:creationId xmlns:p14="http://schemas.microsoft.com/office/powerpoint/2010/main" val="6883478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ECBF5D-AE94-AC8F-7F5B-83AE7A91536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5C499D-0694-8B57-3C7E-8DDC4C3D27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4D3A2D-3C28-E010-7A5E-8F660A28D329}"/>
              </a:ext>
            </a:extLst>
          </p:cNvPr>
          <p:cNvSpPr>
            <a:spLocks noGrp="1"/>
          </p:cNvSpPr>
          <p:nvPr>
            <p:ph type="dt" sz="half" idx="10"/>
          </p:nvPr>
        </p:nvSpPr>
        <p:spPr/>
        <p:txBody>
          <a:bodyPr/>
          <a:lstStyle/>
          <a:p>
            <a:fld id="{34B1190C-AF7A-1B46-A519-0F95E9886533}" type="datetimeFigureOut">
              <a:rPr lang="en-US" smtClean="0"/>
              <a:t>11/8/25</a:t>
            </a:fld>
            <a:endParaRPr lang="en-US"/>
          </a:p>
        </p:txBody>
      </p:sp>
      <p:sp>
        <p:nvSpPr>
          <p:cNvPr id="5" name="Footer Placeholder 4">
            <a:extLst>
              <a:ext uri="{FF2B5EF4-FFF2-40B4-BE49-F238E27FC236}">
                <a16:creationId xmlns:a16="http://schemas.microsoft.com/office/drawing/2014/main" id="{9AF1BA99-47A2-D343-8583-4546BF71F9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175620-C092-AA76-DC41-F26DA8EE62D2}"/>
              </a:ext>
            </a:extLst>
          </p:cNvPr>
          <p:cNvSpPr>
            <a:spLocks noGrp="1"/>
          </p:cNvSpPr>
          <p:nvPr>
            <p:ph type="sldNum" sz="quarter" idx="12"/>
          </p:nvPr>
        </p:nvSpPr>
        <p:spPr/>
        <p:txBody>
          <a:bodyPr/>
          <a:lstStyle/>
          <a:p>
            <a:fld id="{3066EA70-94DD-5043-97E4-E8052EFAB711}" type="slidenum">
              <a:rPr lang="en-US" smtClean="0"/>
              <a:t>‹#›</a:t>
            </a:fld>
            <a:endParaRPr lang="en-US"/>
          </a:p>
        </p:txBody>
      </p:sp>
    </p:spTree>
    <p:extLst>
      <p:ext uri="{BB962C8B-B14F-4D97-AF65-F5344CB8AC3E}">
        <p14:creationId xmlns:p14="http://schemas.microsoft.com/office/powerpoint/2010/main" val="4231761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75E3F-2F27-9416-5C25-17476C28C7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822339-EFF8-AD44-A1FF-6439DAC821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9A06D5-5EDE-F16F-BA54-CF8879B673C7}"/>
              </a:ext>
            </a:extLst>
          </p:cNvPr>
          <p:cNvSpPr>
            <a:spLocks noGrp="1"/>
          </p:cNvSpPr>
          <p:nvPr>
            <p:ph type="dt" sz="half" idx="10"/>
          </p:nvPr>
        </p:nvSpPr>
        <p:spPr/>
        <p:txBody>
          <a:bodyPr/>
          <a:lstStyle/>
          <a:p>
            <a:fld id="{34B1190C-AF7A-1B46-A519-0F95E9886533}" type="datetimeFigureOut">
              <a:rPr lang="en-US" smtClean="0"/>
              <a:t>11/8/25</a:t>
            </a:fld>
            <a:endParaRPr lang="en-US"/>
          </a:p>
        </p:txBody>
      </p:sp>
      <p:sp>
        <p:nvSpPr>
          <p:cNvPr id="5" name="Footer Placeholder 4">
            <a:extLst>
              <a:ext uri="{FF2B5EF4-FFF2-40B4-BE49-F238E27FC236}">
                <a16:creationId xmlns:a16="http://schemas.microsoft.com/office/drawing/2014/main" id="{4CCB8C46-3DAF-DA50-FA8C-4161C19089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41D3B2-348B-3C44-B8D0-923860126F64}"/>
              </a:ext>
            </a:extLst>
          </p:cNvPr>
          <p:cNvSpPr>
            <a:spLocks noGrp="1"/>
          </p:cNvSpPr>
          <p:nvPr>
            <p:ph type="sldNum" sz="quarter" idx="12"/>
          </p:nvPr>
        </p:nvSpPr>
        <p:spPr/>
        <p:txBody>
          <a:bodyPr/>
          <a:lstStyle/>
          <a:p>
            <a:fld id="{3066EA70-94DD-5043-97E4-E8052EFAB711}" type="slidenum">
              <a:rPr lang="en-US" smtClean="0"/>
              <a:t>‹#›</a:t>
            </a:fld>
            <a:endParaRPr lang="en-US"/>
          </a:p>
        </p:txBody>
      </p:sp>
    </p:spTree>
    <p:extLst>
      <p:ext uri="{BB962C8B-B14F-4D97-AF65-F5344CB8AC3E}">
        <p14:creationId xmlns:p14="http://schemas.microsoft.com/office/powerpoint/2010/main" val="42779229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6211B-6AF4-3DDA-3375-69207A5BD4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B90B14-11E8-0CE4-11D0-C1BD2AB920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42AEB4-329D-5858-7268-B67B89E7E7D9}"/>
              </a:ext>
            </a:extLst>
          </p:cNvPr>
          <p:cNvSpPr>
            <a:spLocks noGrp="1"/>
          </p:cNvSpPr>
          <p:nvPr>
            <p:ph type="dt" sz="half" idx="10"/>
          </p:nvPr>
        </p:nvSpPr>
        <p:spPr/>
        <p:txBody>
          <a:bodyPr/>
          <a:lstStyle/>
          <a:p>
            <a:fld id="{34B1190C-AF7A-1B46-A519-0F95E9886533}" type="datetimeFigureOut">
              <a:rPr lang="en-US" smtClean="0"/>
              <a:t>11/8/25</a:t>
            </a:fld>
            <a:endParaRPr lang="en-US"/>
          </a:p>
        </p:txBody>
      </p:sp>
      <p:sp>
        <p:nvSpPr>
          <p:cNvPr id="5" name="Footer Placeholder 4">
            <a:extLst>
              <a:ext uri="{FF2B5EF4-FFF2-40B4-BE49-F238E27FC236}">
                <a16:creationId xmlns:a16="http://schemas.microsoft.com/office/drawing/2014/main" id="{F6F1B4CA-1B6F-FE9D-13F7-379488283A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D238A-74C2-F902-5E3A-71C7F421952A}"/>
              </a:ext>
            </a:extLst>
          </p:cNvPr>
          <p:cNvSpPr>
            <a:spLocks noGrp="1"/>
          </p:cNvSpPr>
          <p:nvPr>
            <p:ph type="sldNum" sz="quarter" idx="12"/>
          </p:nvPr>
        </p:nvSpPr>
        <p:spPr/>
        <p:txBody>
          <a:bodyPr/>
          <a:lstStyle/>
          <a:p>
            <a:fld id="{3066EA70-94DD-5043-97E4-E8052EFAB711}" type="slidenum">
              <a:rPr lang="en-US" smtClean="0"/>
              <a:t>‹#›</a:t>
            </a:fld>
            <a:endParaRPr lang="en-US"/>
          </a:p>
        </p:txBody>
      </p:sp>
    </p:spTree>
    <p:extLst>
      <p:ext uri="{BB962C8B-B14F-4D97-AF65-F5344CB8AC3E}">
        <p14:creationId xmlns:p14="http://schemas.microsoft.com/office/powerpoint/2010/main" val="4268308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B9592-6C86-BA30-0D52-DF6D27A196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F3D124-B275-E943-C743-053BA773FF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987CD0-EAEB-FD1F-6022-D4590CD88C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A7A1FB-51A8-6148-6C34-290CA5AD891B}"/>
              </a:ext>
            </a:extLst>
          </p:cNvPr>
          <p:cNvSpPr>
            <a:spLocks noGrp="1"/>
          </p:cNvSpPr>
          <p:nvPr>
            <p:ph type="dt" sz="half" idx="10"/>
          </p:nvPr>
        </p:nvSpPr>
        <p:spPr/>
        <p:txBody>
          <a:bodyPr/>
          <a:lstStyle/>
          <a:p>
            <a:fld id="{34B1190C-AF7A-1B46-A519-0F95E9886533}" type="datetimeFigureOut">
              <a:rPr lang="en-US" smtClean="0"/>
              <a:t>11/8/25</a:t>
            </a:fld>
            <a:endParaRPr lang="en-US"/>
          </a:p>
        </p:txBody>
      </p:sp>
      <p:sp>
        <p:nvSpPr>
          <p:cNvPr id="6" name="Footer Placeholder 5">
            <a:extLst>
              <a:ext uri="{FF2B5EF4-FFF2-40B4-BE49-F238E27FC236}">
                <a16:creationId xmlns:a16="http://schemas.microsoft.com/office/drawing/2014/main" id="{537E0426-39D8-B73F-A363-7D4BF02F1D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441198-83FA-75C9-F2BA-6D65D4DCC6FE}"/>
              </a:ext>
            </a:extLst>
          </p:cNvPr>
          <p:cNvSpPr>
            <a:spLocks noGrp="1"/>
          </p:cNvSpPr>
          <p:nvPr>
            <p:ph type="sldNum" sz="quarter" idx="12"/>
          </p:nvPr>
        </p:nvSpPr>
        <p:spPr/>
        <p:txBody>
          <a:bodyPr/>
          <a:lstStyle/>
          <a:p>
            <a:fld id="{3066EA70-94DD-5043-97E4-E8052EFAB711}" type="slidenum">
              <a:rPr lang="en-US" smtClean="0"/>
              <a:t>‹#›</a:t>
            </a:fld>
            <a:endParaRPr lang="en-US"/>
          </a:p>
        </p:txBody>
      </p:sp>
    </p:spTree>
    <p:extLst>
      <p:ext uri="{BB962C8B-B14F-4D97-AF65-F5344CB8AC3E}">
        <p14:creationId xmlns:p14="http://schemas.microsoft.com/office/powerpoint/2010/main" val="3938234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022CB-AA58-4C97-8888-E36F893F954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CD9C06-601E-C014-5616-2A59036FE0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1F9BDA-DDB4-D30D-F44D-CD191FD1B8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CD9ADD-BD18-300F-1E8A-5254B63254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41CB5C-5070-89C3-72EE-B76E45E771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DFD65A-58F5-DDCF-E6AD-74405885D5C9}"/>
              </a:ext>
            </a:extLst>
          </p:cNvPr>
          <p:cNvSpPr>
            <a:spLocks noGrp="1"/>
          </p:cNvSpPr>
          <p:nvPr>
            <p:ph type="dt" sz="half" idx="10"/>
          </p:nvPr>
        </p:nvSpPr>
        <p:spPr/>
        <p:txBody>
          <a:bodyPr/>
          <a:lstStyle/>
          <a:p>
            <a:fld id="{34B1190C-AF7A-1B46-A519-0F95E9886533}" type="datetimeFigureOut">
              <a:rPr lang="en-US" smtClean="0"/>
              <a:t>11/8/25</a:t>
            </a:fld>
            <a:endParaRPr lang="en-US"/>
          </a:p>
        </p:txBody>
      </p:sp>
      <p:sp>
        <p:nvSpPr>
          <p:cNvPr id="8" name="Footer Placeholder 7">
            <a:extLst>
              <a:ext uri="{FF2B5EF4-FFF2-40B4-BE49-F238E27FC236}">
                <a16:creationId xmlns:a16="http://schemas.microsoft.com/office/drawing/2014/main" id="{2572F52C-1544-62E0-3E93-C0B4EAFA1C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1696FF-738D-F945-F058-A8619C678A7B}"/>
              </a:ext>
            </a:extLst>
          </p:cNvPr>
          <p:cNvSpPr>
            <a:spLocks noGrp="1"/>
          </p:cNvSpPr>
          <p:nvPr>
            <p:ph type="sldNum" sz="quarter" idx="12"/>
          </p:nvPr>
        </p:nvSpPr>
        <p:spPr/>
        <p:txBody>
          <a:bodyPr/>
          <a:lstStyle/>
          <a:p>
            <a:fld id="{3066EA70-94DD-5043-97E4-E8052EFAB711}" type="slidenum">
              <a:rPr lang="en-US" smtClean="0"/>
              <a:t>‹#›</a:t>
            </a:fld>
            <a:endParaRPr lang="en-US"/>
          </a:p>
        </p:txBody>
      </p:sp>
    </p:spTree>
    <p:extLst>
      <p:ext uri="{BB962C8B-B14F-4D97-AF65-F5344CB8AC3E}">
        <p14:creationId xmlns:p14="http://schemas.microsoft.com/office/powerpoint/2010/main" val="591263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18CB3-0593-D795-64BF-A1C2B89D37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DF6043-428B-A172-00BE-299CC7A2935F}"/>
              </a:ext>
            </a:extLst>
          </p:cNvPr>
          <p:cNvSpPr>
            <a:spLocks noGrp="1"/>
          </p:cNvSpPr>
          <p:nvPr>
            <p:ph type="dt" sz="half" idx="10"/>
          </p:nvPr>
        </p:nvSpPr>
        <p:spPr/>
        <p:txBody>
          <a:bodyPr/>
          <a:lstStyle/>
          <a:p>
            <a:fld id="{34B1190C-AF7A-1B46-A519-0F95E9886533}" type="datetimeFigureOut">
              <a:rPr lang="en-US" smtClean="0"/>
              <a:t>11/8/25</a:t>
            </a:fld>
            <a:endParaRPr lang="en-US"/>
          </a:p>
        </p:txBody>
      </p:sp>
      <p:sp>
        <p:nvSpPr>
          <p:cNvPr id="4" name="Footer Placeholder 3">
            <a:extLst>
              <a:ext uri="{FF2B5EF4-FFF2-40B4-BE49-F238E27FC236}">
                <a16:creationId xmlns:a16="http://schemas.microsoft.com/office/drawing/2014/main" id="{725C963A-855F-1492-426D-88093FE5D1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924E33-9651-B0EF-1B57-37CF9CEC8E90}"/>
              </a:ext>
            </a:extLst>
          </p:cNvPr>
          <p:cNvSpPr>
            <a:spLocks noGrp="1"/>
          </p:cNvSpPr>
          <p:nvPr>
            <p:ph type="sldNum" sz="quarter" idx="12"/>
          </p:nvPr>
        </p:nvSpPr>
        <p:spPr/>
        <p:txBody>
          <a:bodyPr/>
          <a:lstStyle/>
          <a:p>
            <a:fld id="{3066EA70-94DD-5043-97E4-E8052EFAB711}" type="slidenum">
              <a:rPr lang="en-US" smtClean="0"/>
              <a:t>‹#›</a:t>
            </a:fld>
            <a:endParaRPr lang="en-US"/>
          </a:p>
        </p:txBody>
      </p:sp>
    </p:spTree>
    <p:extLst>
      <p:ext uri="{BB962C8B-B14F-4D97-AF65-F5344CB8AC3E}">
        <p14:creationId xmlns:p14="http://schemas.microsoft.com/office/powerpoint/2010/main" val="3727759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FA3E4C-5D1B-9783-7AAF-31256F10281F}"/>
              </a:ext>
            </a:extLst>
          </p:cNvPr>
          <p:cNvSpPr>
            <a:spLocks noGrp="1"/>
          </p:cNvSpPr>
          <p:nvPr>
            <p:ph type="dt" sz="half" idx="10"/>
          </p:nvPr>
        </p:nvSpPr>
        <p:spPr/>
        <p:txBody>
          <a:bodyPr/>
          <a:lstStyle/>
          <a:p>
            <a:fld id="{34B1190C-AF7A-1B46-A519-0F95E9886533}" type="datetimeFigureOut">
              <a:rPr lang="en-US" smtClean="0"/>
              <a:t>11/8/25</a:t>
            </a:fld>
            <a:endParaRPr lang="en-US"/>
          </a:p>
        </p:txBody>
      </p:sp>
      <p:sp>
        <p:nvSpPr>
          <p:cNvPr id="3" name="Footer Placeholder 2">
            <a:extLst>
              <a:ext uri="{FF2B5EF4-FFF2-40B4-BE49-F238E27FC236}">
                <a16:creationId xmlns:a16="http://schemas.microsoft.com/office/drawing/2014/main" id="{387A3285-FB73-B259-5E57-BCE40920C44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83ADA3-BE6F-DBD0-7201-73D96D40CB55}"/>
              </a:ext>
            </a:extLst>
          </p:cNvPr>
          <p:cNvSpPr>
            <a:spLocks noGrp="1"/>
          </p:cNvSpPr>
          <p:nvPr>
            <p:ph type="sldNum" sz="quarter" idx="12"/>
          </p:nvPr>
        </p:nvSpPr>
        <p:spPr/>
        <p:txBody>
          <a:bodyPr/>
          <a:lstStyle/>
          <a:p>
            <a:fld id="{3066EA70-94DD-5043-97E4-E8052EFAB711}" type="slidenum">
              <a:rPr lang="en-US" smtClean="0"/>
              <a:t>‹#›</a:t>
            </a:fld>
            <a:endParaRPr lang="en-US"/>
          </a:p>
        </p:txBody>
      </p:sp>
    </p:spTree>
    <p:extLst>
      <p:ext uri="{BB962C8B-B14F-4D97-AF65-F5344CB8AC3E}">
        <p14:creationId xmlns:p14="http://schemas.microsoft.com/office/powerpoint/2010/main" val="1529605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3834B-4025-E13D-AD96-448C4281D8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C62FE3-D497-15B6-503C-C99B9C684C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91D8A1-471D-F96A-0460-F4D2C2376D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33B039-DAF8-52F3-C98E-4B1F169AA1E9}"/>
              </a:ext>
            </a:extLst>
          </p:cNvPr>
          <p:cNvSpPr>
            <a:spLocks noGrp="1"/>
          </p:cNvSpPr>
          <p:nvPr>
            <p:ph type="dt" sz="half" idx="10"/>
          </p:nvPr>
        </p:nvSpPr>
        <p:spPr/>
        <p:txBody>
          <a:bodyPr/>
          <a:lstStyle/>
          <a:p>
            <a:fld id="{34B1190C-AF7A-1B46-A519-0F95E9886533}" type="datetimeFigureOut">
              <a:rPr lang="en-US" smtClean="0"/>
              <a:t>11/8/25</a:t>
            </a:fld>
            <a:endParaRPr lang="en-US"/>
          </a:p>
        </p:txBody>
      </p:sp>
      <p:sp>
        <p:nvSpPr>
          <p:cNvPr id="6" name="Footer Placeholder 5">
            <a:extLst>
              <a:ext uri="{FF2B5EF4-FFF2-40B4-BE49-F238E27FC236}">
                <a16:creationId xmlns:a16="http://schemas.microsoft.com/office/drawing/2014/main" id="{FD3DB5C5-4715-89C7-D60F-46D2A3C075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5A2C45-B465-40A8-FC34-36C7676E67CA}"/>
              </a:ext>
            </a:extLst>
          </p:cNvPr>
          <p:cNvSpPr>
            <a:spLocks noGrp="1"/>
          </p:cNvSpPr>
          <p:nvPr>
            <p:ph type="sldNum" sz="quarter" idx="12"/>
          </p:nvPr>
        </p:nvSpPr>
        <p:spPr/>
        <p:txBody>
          <a:bodyPr/>
          <a:lstStyle/>
          <a:p>
            <a:fld id="{3066EA70-94DD-5043-97E4-E8052EFAB711}" type="slidenum">
              <a:rPr lang="en-US" smtClean="0"/>
              <a:t>‹#›</a:t>
            </a:fld>
            <a:endParaRPr lang="en-US"/>
          </a:p>
        </p:txBody>
      </p:sp>
    </p:spTree>
    <p:extLst>
      <p:ext uri="{BB962C8B-B14F-4D97-AF65-F5344CB8AC3E}">
        <p14:creationId xmlns:p14="http://schemas.microsoft.com/office/powerpoint/2010/main" val="1619337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9AE5A-4398-0EB3-0183-35E9898CA3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55D6A1C-D7EB-2F0D-3DFB-3984953B19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8CD8F2-5E44-99E3-29A5-0DA5F650CC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C1036F-736E-333D-5049-58E1887F92F1}"/>
              </a:ext>
            </a:extLst>
          </p:cNvPr>
          <p:cNvSpPr>
            <a:spLocks noGrp="1"/>
          </p:cNvSpPr>
          <p:nvPr>
            <p:ph type="dt" sz="half" idx="10"/>
          </p:nvPr>
        </p:nvSpPr>
        <p:spPr/>
        <p:txBody>
          <a:bodyPr/>
          <a:lstStyle/>
          <a:p>
            <a:fld id="{34B1190C-AF7A-1B46-A519-0F95E9886533}" type="datetimeFigureOut">
              <a:rPr lang="en-US" smtClean="0"/>
              <a:t>11/8/25</a:t>
            </a:fld>
            <a:endParaRPr lang="en-US"/>
          </a:p>
        </p:txBody>
      </p:sp>
      <p:sp>
        <p:nvSpPr>
          <p:cNvPr id="6" name="Footer Placeholder 5">
            <a:extLst>
              <a:ext uri="{FF2B5EF4-FFF2-40B4-BE49-F238E27FC236}">
                <a16:creationId xmlns:a16="http://schemas.microsoft.com/office/drawing/2014/main" id="{158FD768-B2E1-1765-6A40-EBC8353451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07C9FD-FB1D-FD51-3190-7A25606E646B}"/>
              </a:ext>
            </a:extLst>
          </p:cNvPr>
          <p:cNvSpPr>
            <a:spLocks noGrp="1"/>
          </p:cNvSpPr>
          <p:nvPr>
            <p:ph type="sldNum" sz="quarter" idx="12"/>
          </p:nvPr>
        </p:nvSpPr>
        <p:spPr/>
        <p:txBody>
          <a:bodyPr/>
          <a:lstStyle/>
          <a:p>
            <a:fld id="{3066EA70-94DD-5043-97E4-E8052EFAB711}" type="slidenum">
              <a:rPr lang="en-US" smtClean="0"/>
              <a:t>‹#›</a:t>
            </a:fld>
            <a:endParaRPr lang="en-US"/>
          </a:p>
        </p:txBody>
      </p:sp>
    </p:spTree>
    <p:extLst>
      <p:ext uri="{BB962C8B-B14F-4D97-AF65-F5344CB8AC3E}">
        <p14:creationId xmlns:p14="http://schemas.microsoft.com/office/powerpoint/2010/main" val="8683597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0055EE-7276-DE03-4FCF-11862AE9EF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2CF53B-F213-6E5E-3AB4-F6DFD855425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BAFC4E-5075-2952-A4C4-C17E7D5E5A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B1190C-AF7A-1B46-A519-0F95E9886533}" type="datetimeFigureOut">
              <a:rPr lang="en-US" smtClean="0"/>
              <a:t>11/8/25</a:t>
            </a:fld>
            <a:endParaRPr lang="en-US"/>
          </a:p>
        </p:txBody>
      </p:sp>
      <p:sp>
        <p:nvSpPr>
          <p:cNvPr id="5" name="Footer Placeholder 4">
            <a:extLst>
              <a:ext uri="{FF2B5EF4-FFF2-40B4-BE49-F238E27FC236}">
                <a16:creationId xmlns:a16="http://schemas.microsoft.com/office/drawing/2014/main" id="{32DCB997-6100-286E-DFD1-6A12E74DBF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A1BE89-8B42-41F7-6ECD-47C971EF06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66EA70-94DD-5043-97E4-E8052EFAB711}" type="slidenum">
              <a:rPr lang="en-US" smtClean="0"/>
              <a:t>‹#›</a:t>
            </a:fld>
            <a:endParaRPr lang="en-US"/>
          </a:p>
        </p:txBody>
      </p:sp>
    </p:spTree>
    <p:extLst>
      <p:ext uri="{BB962C8B-B14F-4D97-AF65-F5344CB8AC3E}">
        <p14:creationId xmlns:p14="http://schemas.microsoft.com/office/powerpoint/2010/main" val="38895612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mt="86858"/>
            <a:duotone>
              <a:prstClr val="black"/>
              <a:schemeClr val="accent4">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493AA9-AA22-67E8-CE56-E3F74599AA46}"/>
              </a:ext>
            </a:extLst>
          </p:cNvPr>
          <p:cNvPicPr>
            <a:picLocks noChangeAspect="1"/>
          </p:cNvPicPr>
          <p:nvPr/>
        </p:nvPicPr>
        <p:blipFill>
          <a:blip r:embed="rId4">
            <a:alphaModFix amt="17000"/>
          </a:blip>
          <a:stretch>
            <a:fillRect/>
          </a:stretch>
        </p:blipFill>
        <p:spPr>
          <a:xfrm>
            <a:off x="7886826" y="116589"/>
            <a:ext cx="4572000" cy="6858000"/>
          </a:xfrm>
          <a:prstGeom prst="rect">
            <a:avLst/>
          </a:prstGeom>
        </p:spPr>
      </p:pic>
      <p:sp>
        <p:nvSpPr>
          <p:cNvPr id="4" name="Title 1">
            <a:extLst>
              <a:ext uri="{FF2B5EF4-FFF2-40B4-BE49-F238E27FC236}">
                <a16:creationId xmlns:a16="http://schemas.microsoft.com/office/drawing/2014/main" id="{38503022-8079-57CD-2488-F2FBD718F0AB}"/>
              </a:ext>
            </a:extLst>
          </p:cNvPr>
          <p:cNvSpPr txBox="1">
            <a:spLocks/>
          </p:cNvSpPr>
          <p:nvPr/>
        </p:nvSpPr>
        <p:spPr>
          <a:xfrm>
            <a:off x="291935" y="4080899"/>
            <a:ext cx="9084623" cy="1752384"/>
          </a:xfrm>
          <a:prstGeom prst="rect">
            <a:avLst/>
          </a:prstGeom>
          <a:noFill/>
        </p:spPr>
        <p:txBody>
          <a:bodyPr vert="horz" lIns="73152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8800" dirty="0">
                <a:solidFill>
                  <a:schemeClr val="accent1">
                    <a:lumMod val="75000"/>
                  </a:schemeClr>
                </a:solidFill>
                <a:latin typeface="Bodoni 72 Smallcaps Book" pitchFamily="2" charset="0"/>
              </a:rPr>
              <a:t>4. Lasallian Mission Today</a:t>
            </a:r>
          </a:p>
        </p:txBody>
      </p:sp>
      <p:sp>
        <p:nvSpPr>
          <p:cNvPr id="6" name="TextBox 5">
            <a:extLst>
              <a:ext uri="{FF2B5EF4-FFF2-40B4-BE49-F238E27FC236}">
                <a16:creationId xmlns:a16="http://schemas.microsoft.com/office/drawing/2014/main" id="{25A64607-629D-F6F6-41E0-9C9E28B0576F}"/>
              </a:ext>
            </a:extLst>
          </p:cNvPr>
          <p:cNvSpPr txBox="1"/>
          <p:nvPr/>
        </p:nvSpPr>
        <p:spPr>
          <a:xfrm>
            <a:off x="291935" y="1274721"/>
            <a:ext cx="7106393" cy="1938992"/>
          </a:xfrm>
          <a:prstGeom prst="rect">
            <a:avLst/>
          </a:prstGeom>
          <a:noFill/>
        </p:spPr>
        <p:txBody>
          <a:bodyPr wrap="square" rtlCol="0">
            <a:spAutoFit/>
          </a:bodyPr>
          <a:lstStyle/>
          <a:p>
            <a:pPr algn="ctr"/>
            <a:r>
              <a:rPr lang="en-US" sz="4400" dirty="0">
                <a:solidFill>
                  <a:srgbClr val="C00000"/>
                </a:solidFill>
                <a:latin typeface="Noteworthy Light" panose="02000400000000000000" pitchFamily="2" charset="77"/>
                <a:ea typeface="Noteworthy Light" panose="02000400000000000000" pitchFamily="2" charset="77"/>
              </a:rPr>
              <a:t>May God continue </a:t>
            </a:r>
          </a:p>
          <a:p>
            <a:pPr algn="ctr"/>
            <a:r>
              <a:rPr lang="en-US" sz="4400" dirty="0">
                <a:solidFill>
                  <a:srgbClr val="C00000"/>
                </a:solidFill>
                <a:latin typeface="Noteworthy Light" panose="02000400000000000000" pitchFamily="2" charset="77"/>
                <a:ea typeface="Noteworthy Light" panose="02000400000000000000" pitchFamily="2" charset="77"/>
              </a:rPr>
              <a:t>what he has begin in you.</a:t>
            </a:r>
          </a:p>
          <a:p>
            <a:pPr algn="r"/>
            <a:endParaRPr lang="en-US" sz="800" i="1" dirty="0">
              <a:latin typeface="PT Serif Caption" panose="02060603050505020204" pitchFamily="18" charset="77"/>
            </a:endParaRPr>
          </a:p>
          <a:p>
            <a:pPr algn="r"/>
            <a:r>
              <a:rPr lang="en-US" sz="2400" i="1" dirty="0">
                <a:latin typeface="PT Serif Caption" panose="02060603050505020204" pitchFamily="18" charset="77"/>
              </a:rPr>
              <a:t>-Letter 46- to Brother Robert in </a:t>
            </a:r>
            <a:r>
              <a:rPr lang="en-US" sz="2400" i="1" dirty="0" err="1">
                <a:latin typeface="PT Serif Caption" panose="02060603050505020204" pitchFamily="18" charset="77"/>
              </a:rPr>
              <a:t>Darnetal</a:t>
            </a:r>
            <a:r>
              <a:rPr lang="en-US" sz="2400" i="1" dirty="0">
                <a:latin typeface="PT Serif Caption" panose="02060603050505020204" pitchFamily="18" charset="77"/>
              </a:rPr>
              <a:t>, 1709</a:t>
            </a:r>
            <a:r>
              <a:rPr lang="en-US" sz="800" dirty="0">
                <a:latin typeface="PT Serif Caption" panose="02060603050505020204" pitchFamily="18" charset="77"/>
              </a:rPr>
              <a:t>:</a:t>
            </a:r>
            <a:endParaRPr lang="en-US" sz="800" i="1" dirty="0">
              <a:solidFill>
                <a:srgbClr val="C00000"/>
              </a:solidFill>
              <a:latin typeface="PT Serif Caption" panose="02060603050505020204" pitchFamily="18" charset="77"/>
            </a:endParaRPr>
          </a:p>
        </p:txBody>
      </p:sp>
    </p:spTree>
    <p:extLst>
      <p:ext uri="{BB962C8B-B14F-4D97-AF65-F5344CB8AC3E}">
        <p14:creationId xmlns:p14="http://schemas.microsoft.com/office/powerpoint/2010/main" val="90414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86858"/>
            <a:duotone>
              <a:prstClr val="black"/>
              <a:schemeClr val="accent4">
                <a:tint val="45000"/>
                <a:satMod val="400000"/>
              </a:schemeClr>
            </a:duotone>
          </a:blip>
          <a:tile tx="0" ty="0" sx="100000" sy="100000" flip="none" algn="tl"/>
        </a:blip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6F5475B-843A-4168-4FED-C1BC2EF526BF}"/>
              </a:ext>
            </a:extLst>
          </p:cNvPr>
          <p:cNvPicPr>
            <a:picLocks noGrp="1" noChangeAspect="1"/>
          </p:cNvPicPr>
          <p:nvPr>
            <p:ph idx="1"/>
          </p:nvPr>
        </p:nvPicPr>
        <p:blipFill rotWithShape="1">
          <a:blip r:embed="rId4"/>
          <a:srcRect l="22857" t="28200" r="22789" b="8111"/>
          <a:stretch/>
        </p:blipFill>
        <p:spPr>
          <a:xfrm>
            <a:off x="96983" y="491655"/>
            <a:ext cx="8021782" cy="5874689"/>
          </a:xfrm>
        </p:spPr>
      </p:pic>
      <p:pic>
        <p:nvPicPr>
          <p:cNvPr id="3" name="Picture 2">
            <a:extLst>
              <a:ext uri="{FF2B5EF4-FFF2-40B4-BE49-F238E27FC236}">
                <a16:creationId xmlns:a16="http://schemas.microsoft.com/office/drawing/2014/main" id="{DABB78D1-A49E-8A32-1AD4-64D118261999}"/>
              </a:ext>
            </a:extLst>
          </p:cNvPr>
          <p:cNvPicPr>
            <a:picLocks noChangeAspect="1"/>
          </p:cNvPicPr>
          <p:nvPr/>
        </p:nvPicPr>
        <p:blipFill>
          <a:blip r:embed="rId5"/>
          <a:stretch>
            <a:fillRect/>
          </a:stretch>
        </p:blipFill>
        <p:spPr>
          <a:xfrm>
            <a:off x="8298872" y="1530926"/>
            <a:ext cx="3796145" cy="3796145"/>
          </a:xfrm>
          <a:prstGeom prst="rect">
            <a:avLst/>
          </a:prstGeom>
        </p:spPr>
      </p:pic>
    </p:spTree>
    <p:extLst>
      <p:ext uri="{BB962C8B-B14F-4D97-AF65-F5344CB8AC3E}">
        <p14:creationId xmlns:p14="http://schemas.microsoft.com/office/powerpoint/2010/main" val="3517935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mt="86858"/>
            <a:duotone>
              <a:schemeClr val="accent4">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E1F64-9DC9-0F50-8361-5A42C6EABABA}"/>
              </a:ext>
            </a:extLst>
          </p:cNvPr>
          <p:cNvSpPr>
            <a:spLocks noGrp="1"/>
          </p:cNvSpPr>
          <p:nvPr>
            <p:ph type="title"/>
          </p:nvPr>
        </p:nvSpPr>
        <p:spPr>
          <a:xfrm>
            <a:off x="0" y="1"/>
            <a:ext cx="12192000" cy="1690688"/>
          </a:xfrm>
          <a:blipFill>
            <a:blip r:embed="rId3">
              <a:alphaModFix amt="86858"/>
              <a:duotone>
                <a:schemeClr val="accent4">
                  <a:shade val="45000"/>
                  <a:satMod val="135000"/>
                </a:schemeClr>
                <a:prstClr val="white"/>
              </a:duotone>
            </a:blip>
            <a:tile tx="0" ty="0" sx="100000" sy="100000" flip="none" algn="tl"/>
          </a:blipFill>
        </p:spPr>
        <p:txBody>
          <a:bodyPr lIns="731520"/>
          <a:lstStyle/>
          <a:p>
            <a:r>
              <a:rPr lang="en-US" dirty="0">
                <a:solidFill>
                  <a:srgbClr val="002060"/>
                </a:solidFill>
                <a:latin typeface="Bodoni 72 Smallcaps Book" pitchFamily="2" charset="0"/>
              </a:rPr>
              <a:t>Lasallian Mission Today- Rooted in Tradition</a:t>
            </a:r>
          </a:p>
        </p:txBody>
      </p:sp>
      <p:sp>
        <p:nvSpPr>
          <p:cNvPr id="3" name="Content Placeholder 2">
            <a:extLst>
              <a:ext uri="{FF2B5EF4-FFF2-40B4-BE49-F238E27FC236}">
                <a16:creationId xmlns:a16="http://schemas.microsoft.com/office/drawing/2014/main" id="{E62D00B2-50C5-AB98-21F1-086528395F1E}"/>
              </a:ext>
            </a:extLst>
          </p:cNvPr>
          <p:cNvSpPr>
            <a:spLocks noGrp="1"/>
          </p:cNvSpPr>
          <p:nvPr>
            <p:ph idx="1"/>
          </p:nvPr>
        </p:nvSpPr>
        <p:spPr>
          <a:xfrm>
            <a:off x="6096000" y="1777352"/>
            <a:ext cx="6001569" cy="4351338"/>
          </a:xfrm>
        </p:spPr>
        <p:txBody>
          <a:bodyPr>
            <a:normAutofit/>
          </a:bodyPr>
          <a:lstStyle/>
          <a:p>
            <a:r>
              <a:rPr lang="en-US" sz="3200" dirty="0">
                <a:solidFill>
                  <a:schemeClr val="tx2"/>
                </a:solidFill>
                <a:latin typeface="PT Serif" panose="020A0603040505020204" pitchFamily="18" charset="77"/>
              </a:rPr>
              <a:t>General Chapter meetings</a:t>
            </a:r>
          </a:p>
          <a:p>
            <a:r>
              <a:rPr lang="en-US" sz="3200" dirty="0">
                <a:solidFill>
                  <a:schemeClr val="tx2"/>
                </a:solidFill>
                <a:latin typeface="PT Serif" panose="020A0603040505020204" pitchFamily="18" charset="77"/>
              </a:rPr>
              <a:t>Superior General- leads the Institute of the Brothers of the Christian Schools.</a:t>
            </a:r>
          </a:p>
          <a:p>
            <a:pPr lvl="1"/>
            <a:r>
              <a:rPr lang="en-US" sz="2800" dirty="0">
                <a:solidFill>
                  <a:schemeClr val="tx2"/>
                </a:solidFill>
                <a:latin typeface="PT Serif" panose="020A0603040505020204" pitchFamily="18" charset="77"/>
              </a:rPr>
              <a:t>General Councilor is in charge of a region, in the US is part of the RELAN region.</a:t>
            </a:r>
          </a:p>
          <a:p>
            <a:pPr lvl="1"/>
            <a:r>
              <a:rPr lang="en-US" sz="2800" dirty="0">
                <a:solidFill>
                  <a:schemeClr val="tx2"/>
                </a:solidFill>
                <a:latin typeface="PT Serif" panose="020A0603040505020204" pitchFamily="18" charset="77"/>
              </a:rPr>
              <a:t>Brother Visitor is in charge of a district.</a:t>
            </a:r>
          </a:p>
          <a:p>
            <a:pPr lvl="1"/>
            <a:endParaRPr lang="en-US" sz="2800" dirty="0">
              <a:solidFill>
                <a:schemeClr val="tx2"/>
              </a:solidFill>
              <a:latin typeface="PT Serif" panose="020A0603040505020204" pitchFamily="18" charset="77"/>
            </a:endParaRPr>
          </a:p>
        </p:txBody>
      </p:sp>
      <p:pic>
        <p:nvPicPr>
          <p:cNvPr id="5" name="Picture 4">
            <a:extLst>
              <a:ext uri="{FF2B5EF4-FFF2-40B4-BE49-F238E27FC236}">
                <a16:creationId xmlns:a16="http://schemas.microsoft.com/office/drawing/2014/main" id="{3CCCF2B2-C15D-2A07-378D-46A0409A68DD}"/>
              </a:ext>
            </a:extLst>
          </p:cNvPr>
          <p:cNvPicPr>
            <a:picLocks noChangeAspect="1"/>
          </p:cNvPicPr>
          <p:nvPr/>
        </p:nvPicPr>
        <p:blipFill rotWithShape="1">
          <a:blip r:embed="rId4"/>
          <a:srcRect t="9846" b="10516"/>
          <a:stretch/>
        </p:blipFill>
        <p:spPr>
          <a:xfrm>
            <a:off x="9901" y="2383017"/>
            <a:ext cx="5636630" cy="2805562"/>
          </a:xfrm>
          <a:prstGeom prst="rect">
            <a:avLst/>
          </a:prstGeom>
        </p:spPr>
      </p:pic>
      <p:pic>
        <p:nvPicPr>
          <p:cNvPr id="2050" name="Picture 2" descr="Photos – La Salle | 46th General Chapter">
            <a:extLst>
              <a:ext uri="{FF2B5EF4-FFF2-40B4-BE49-F238E27FC236}">
                <a16:creationId xmlns:a16="http://schemas.microsoft.com/office/drawing/2014/main" id="{004EB639-BA57-94C0-DCE7-1004D1F167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31" y="1996597"/>
            <a:ext cx="5636630" cy="37583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97976EE-A429-B3A2-69FE-6A92736E087E}"/>
              </a:ext>
            </a:extLst>
          </p:cNvPr>
          <p:cNvPicPr>
            <a:picLocks noChangeAspect="1"/>
          </p:cNvPicPr>
          <p:nvPr/>
        </p:nvPicPr>
        <p:blipFill rotWithShape="1">
          <a:blip r:embed="rId6"/>
          <a:srcRect t="5502" b="6360"/>
          <a:stretch/>
        </p:blipFill>
        <p:spPr>
          <a:xfrm>
            <a:off x="47271" y="2188371"/>
            <a:ext cx="5866260" cy="3231509"/>
          </a:xfrm>
          <a:prstGeom prst="rect">
            <a:avLst/>
          </a:prstGeom>
        </p:spPr>
      </p:pic>
      <p:pic>
        <p:nvPicPr>
          <p:cNvPr id="7" name="Content Placeholder 4">
            <a:extLst>
              <a:ext uri="{FF2B5EF4-FFF2-40B4-BE49-F238E27FC236}">
                <a16:creationId xmlns:a16="http://schemas.microsoft.com/office/drawing/2014/main" id="{446A3E2E-D81A-A2B2-5BFC-12008B8C17A7}"/>
              </a:ext>
            </a:extLst>
          </p:cNvPr>
          <p:cNvPicPr>
            <a:picLocks noChangeAspect="1"/>
          </p:cNvPicPr>
          <p:nvPr/>
        </p:nvPicPr>
        <p:blipFill rotWithShape="1">
          <a:blip r:embed="rId7"/>
          <a:srcRect l="22857" t="28200" r="22789" b="8111"/>
          <a:stretch/>
        </p:blipFill>
        <p:spPr>
          <a:xfrm>
            <a:off x="0" y="1996597"/>
            <a:ext cx="5846355" cy="4281532"/>
          </a:xfrm>
          <a:prstGeom prst="rect">
            <a:avLst/>
          </a:prstGeom>
        </p:spPr>
      </p:pic>
      <p:pic>
        <p:nvPicPr>
          <p:cNvPr id="2052" name="Picture 4">
            <a:extLst>
              <a:ext uri="{FF2B5EF4-FFF2-40B4-BE49-F238E27FC236}">
                <a16:creationId xmlns:a16="http://schemas.microsoft.com/office/drawing/2014/main" id="{28054308-239E-61CE-C95D-E45DEFB4BB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71" y="2645483"/>
            <a:ext cx="6189950" cy="3483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95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050"/>
                                        </p:tgtEl>
                                      </p:cBhvr>
                                    </p:animEffect>
                                    <p:set>
                                      <p:cBhvr>
                                        <p:cTn id="15" dur="1" fill="hold">
                                          <p:stCondLst>
                                            <p:cond delay="499"/>
                                          </p:stCondLst>
                                        </p:cTn>
                                        <p:tgtEl>
                                          <p:spTgt spid="2050"/>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2052"/>
                                        </p:tgtEl>
                                        <p:attrNameLst>
                                          <p:attrName>style.visibility</p:attrName>
                                        </p:attrNameLst>
                                      </p:cBhvr>
                                      <p:to>
                                        <p:strVal val="visible"/>
                                      </p:to>
                                    </p:set>
                                    <p:animEffect transition="in" filter="fade">
                                      <p:cBhvr>
                                        <p:cTn id="40" dur="500"/>
                                        <p:tgtEl>
                                          <p:spTgt spid="2052"/>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Effect transition="in" filter="fade">
                                      <p:cBhvr>
                                        <p:cTn id="4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mt="86858"/>
            <a:duotone>
              <a:schemeClr val="accent4">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E1F64-9DC9-0F50-8361-5A42C6EABABA}"/>
              </a:ext>
            </a:extLst>
          </p:cNvPr>
          <p:cNvSpPr>
            <a:spLocks noGrp="1"/>
          </p:cNvSpPr>
          <p:nvPr>
            <p:ph type="title"/>
          </p:nvPr>
        </p:nvSpPr>
        <p:spPr>
          <a:xfrm>
            <a:off x="0" y="1"/>
            <a:ext cx="12192000" cy="1690688"/>
          </a:xfrm>
          <a:blipFill>
            <a:blip r:embed="rId3">
              <a:alphaModFix amt="86858"/>
              <a:duotone>
                <a:schemeClr val="accent4">
                  <a:shade val="45000"/>
                  <a:satMod val="135000"/>
                </a:schemeClr>
                <a:prstClr val="white"/>
              </a:duotone>
            </a:blip>
            <a:tile tx="0" ty="0" sx="100000" sy="100000" flip="none" algn="tl"/>
          </a:blipFill>
        </p:spPr>
        <p:txBody>
          <a:bodyPr lIns="731520"/>
          <a:lstStyle/>
          <a:p>
            <a:r>
              <a:rPr lang="en-US" dirty="0">
                <a:solidFill>
                  <a:srgbClr val="002060"/>
                </a:solidFill>
                <a:latin typeface="Bodoni 72 Smallcaps Book" pitchFamily="2" charset="0"/>
              </a:rPr>
              <a:t>Lasallian Mission Today</a:t>
            </a:r>
          </a:p>
        </p:txBody>
      </p:sp>
      <p:pic>
        <p:nvPicPr>
          <p:cNvPr id="1026" name="Picture 2" descr="Brother Chris Patiño, FSC - Brothers Vocation">
            <a:extLst>
              <a:ext uri="{FF2B5EF4-FFF2-40B4-BE49-F238E27FC236}">
                <a16:creationId xmlns:a16="http://schemas.microsoft.com/office/drawing/2014/main" id="{1B0A86A7-289C-A589-15CC-2A8AE7B496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895" r="3413" b="10954"/>
          <a:stretch/>
        </p:blipFill>
        <p:spPr bwMode="auto">
          <a:xfrm>
            <a:off x="4781363" y="1470430"/>
            <a:ext cx="2629273" cy="32657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ro. Armin Luistro to receive HAU honorary doctorate - iOrbit News Online">
            <a:extLst>
              <a:ext uri="{FF2B5EF4-FFF2-40B4-BE49-F238E27FC236}">
                <a16:creationId xmlns:a16="http://schemas.microsoft.com/office/drawing/2014/main" id="{D225AB83-DD18-1A68-D023-6EC40E5E4F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096" y="1470430"/>
            <a:ext cx="2612571" cy="32657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46F58D7-F9F9-79C5-87C9-ED3F7EE96CA0}"/>
              </a:ext>
            </a:extLst>
          </p:cNvPr>
          <p:cNvSpPr txBox="1"/>
          <p:nvPr/>
        </p:nvSpPr>
        <p:spPr>
          <a:xfrm>
            <a:off x="429212" y="4897767"/>
            <a:ext cx="3156857" cy="830997"/>
          </a:xfrm>
          <a:prstGeom prst="rect">
            <a:avLst/>
          </a:prstGeom>
          <a:noFill/>
        </p:spPr>
        <p:txBody>
          <a:bodyPr wrap="square" rtlCol="0">
            <a:spAutoFit/>
          </a:bodyPr>
          <a:lstStyle/>
          <a:p>
            <a:pPr algn="ctr"/>
            <a:r>
              <a:rPr lang="en-US" sz="2400" dirty="0">
                <a:solidFill>
                  <a:schemeClr val="tx2"/>
                </a:solidFill>
                <a:latin typeface="Garamond" panose="02020404030301010803" pitchFamily="18" charset="0"/>
              </a:rPr>
              <a:t>Br. Armin Luistro, FSC</a:t>
            </a:r>
          </a:p>
          <a:p>
            <a:pPr algn="ctr"/>
            <a:r>
              <a:rPr lang="en-US" sz="2400" dirty="0">
                <a:solidFill>
                  <a:schemeClr val="tx2"/>
                </a:solidFill>
                <a:latin typeface="Garamond" panose="02020404030301010803" pitchFamily="18" charset="0"/>
              </a:rPr>
              <a:t>Superior General</a:t>
            </a:r>
          </a:p>
        </p:txBody>
      </p:sp>
      <p:sp>
        <p:nvSpPr>
          <p:cNvPr id="6" name="TextBox 5">
            <a:extLst>
              <a:ext uri="{FF2B5EF4-FFF2-40B4-BE49-F238E27FC236}">
                <a16:creationId xmlns:a16="http://schemas.microsoft.com/office/drawing/2014/main" id="{67752AB0-DB68-95C4-8218-E48CF70E24FE}"/>
              </a:ext>
            </a:extLst>
          </p:cNvPr>
          <p:cNvSpPr txBox="1"/>
          <p:nvPr/>
        </p:nvSpPr>
        <p:spPr>
          <a:xfrm>
            <a:off x="4673080" y="4831652"/>
            <a:ext cx="3156857" cy="1477328"/>
          </a:xfrm>
          <a:prstGeom prst="rect">
            <a:avLst/>
          </a:prstGeom>
          <a:noFill/>
        </p:spPr>
        <p:txBody>
          <a:bodyPr wrap="square" rtlCol="0">
            <a:spAutoFit/>
          </a:bodyPr>
          <a:lstStyle/>
          <a:p>
            <a:pPr algn="ctr"/>
            <a:r>
              <a:rPr lang="en-US" sz="2400" dirty="0">
                <a:solidFill>
                  <a:schemeClr val="tx2"/>
                </a:solidFill>
                <a:latin typeface="Garamond" panose="02020404030301010803" pitchFamily="18" charset="0"/>
              </a:rPr>
              <a:t>Br. Chris </a:t>
            </a:r>
            <a:r>
              <a:rPr lang="en-US" sz="2400" dirty="0" err="1">
                <a:solidFill>
                  <a:schemeClr val="tx2"/>
                </a:solidFill>
                <a:latin typeface="Garamond" panose="02020404030301010803" pitchFamily="18" charset="0"/>
              </a:rPr>
              <a:t>Pati</a:t>
            </a:r>
            <a:r>
              <a:rPr lang="en-US" sz="2400" b="0" i="0" u="none" strike="noStrike" dirty="0" err="1">
                <a:solidFill>
                  <a:schemeClr val="tx2"/>
                </a:solidFill>
                <a:effectLst/>
                <a:latin typeface="Garamond" panose="02020404030301010803" pitchFamily="18" charset="0"/>
              </a:rPr>
              <a:t>ñ</a:t>
            </a:r>
            <a:r>
              <a:rPr lang="en-US" sz="2400" dirty="0" err="1">
                <a:solidFill>
                  <a:schemeClr val="tx2"/>
                </a:solidFill>
                <a:latin typeface="Garamond" panose="02020404030301010803" pitchFamily="18" charset="0"/>
              </a:rPr>
              <a:t>o</a:t>
            </a:r>
            <a:r>
              <a:rPr lang="en-US" sz="2400" dirty="0">
                <a:solidFill>
                  <a:schemeClr val="tx2"/>
                </a:solidFill>
                <a:latin typeface="Garamond" panose="02020404030301010803" pitchFamily="18" charset="0"/>
              </a:rPr>
              <a:t>, FSC</a:t>
            </a:r>
          </a:p>
          <a:p>
            <a:pPr algn="ctr"/>
            <a:r>
              <a:rPr lang="en-US" sz="2400" dirty="0">
                <a:solidFill>
                  <a:schemeClr val="tx2"/>
                </a:solidFill>
                <a:latin typeface="Garamond" panose="02020404030301010803" pitchFamily="18" charset="0"/>
              </a:rPr>
              <a:t>General </a:t>
            </a:r>
            <a:r>
              <a:rPr lang="en-US" sz="2400" dirty="0" err="1">
                <a:solidFill>
                  <a:schemeClr val="tx2"/>
                </a:solidFill>
                <a:latin typeface="Garamond" panose="02020404030301010803" pitchFamily="18" charset="0"/>
              </a:rPr>
              <a:t>Counsilor</a:t>
            </a:r>
            <a:endParaRPr lang="en-US" sz="2400" dirty="0">
              <a:solidFill>
                <a:schemeClr val="tx2"/>
              </a:solidFill>
              <a:latin typeface="Garamond" panose="02020404030301010803" pitchFamily="18" charset="0"/>
            </a:endParaRPr>
          </a:p>
          <a:p>
            <a:pPr algn="ctr"/>
            <a:r>
              <a:rPr lang="en-US" sz="2400" dirty="0">
                <a:solidFill>
                  <a:schemeClr val="tx2"/>
                </a:solidFill>
                <a:latin typeface="Garamond" panose="02020404030301010803" pitchFamily="18" charset="0"/>
              </a:rPr>
              <a:t>RELAN</a:t>
            </a:r>
          </a:p>
          <a:p>
            <a:pPr algn="ctr"/>
            <a:endParaRPr lang="en-US" dirty="0"/>
          </a:p>
        </p:txBody>
      </p:sp>
      <p:sp>
        <p:nvSpPr>
          <p:cNvPr id="7" name="TextBox 6">
            <a:extLst>
              <a:ext uri="{FF2B5EF4-FFF2-40B4-BE49-F238E27FC236}">
                <a16:creationId xmlns:a16="http://schemas.microsoft.com/office/drawing/2014/main" id="{8BC11300-AC63-A2A9-DFCD-CAB249322432}"/>
              </a:ext>
            </a:extLst>
          </p:cNvPr>
          <p:cNvSpPr txBox="1"/>
          <p:nvPr/>
        </p:nvSpPr>
        <p:spPr>
          <a:xfrm>
            <a:off x="8605931" y="4736144"/>
            <a:ext cx="3156857" cy="1477328"/>
          </a:xfrm>
          <a:prstGeom prst="rect">
            <a:avLst/>
          </a:prstGeom>
          <a:noFill/>
        </p:spPr>
        <p:txBody>
          <a:bodyPr wrap="square" rtlCol="0">
            <a:spAutoFit/>
          </a:bodyPr>
          <a:lstStyle/>
          <a:p>
            <a:pPr algn="ctr"/>
            <a:r>
              <a:rPr lang="en-US" sz="2400" dirty="0">
                <a:solidFill>
                  <a:schemeClr val="accent2">
                    <a:lumMod val="75000"/>
                  </a:schemeClr>
                </a:solidFill>
                <a:latin typeface="Garamond" panose="02020404030301010803" pitchFamily="18" charset="0"/>
              </a:rPr>
              <a:t>Br. ___________, FSC</a:t>
            </a:r>
          </a:p>
          <a:p>
            <a:pPr algn="ctr"/>
            <a:r>
              <a:rPr lang="en-US" sz="2400" dirty="0">
                <a:solidFill>
                  <a:schemeClr val="accent2">
                    <a:lumMod val="75000"/>
                  </a:schemeClr>
                </a:solidFill>
                <a:latin typeface="Garamond" panose="02020404030301010803" pitchFamily="18" charset="0"/>
              </a:rPr>
              <a:t>Brother Visitor</a:t>
            </a:r>
          </a:p>
          <a:p>
            <a:pPr algn="ctr"/>
            <a:r>
              <a:rPr lang="en-US" sz="2400" dirty="0">
                <a:solidFill>
                  <a:schemeClr val="accent2">
                    <a:lumMod val="75000"/>
                  </a:schemeClr>
                </a:solidFill>
                <a:latin typeface="Garamond" panose="02020404030301010803" pitchFamily="18" charset="0"/>
              </a:rPr>
              <a:t>District of _________</a:t>
            </a:r>
          </a:p>
          <a:p>
            <a:pPr algn="ctr"/>
            <a:endParaRPr lang="en-US" dirty="0"/>
          </a:p>
        </p:txBody>
      </p:sp>
      <p:sp>
        <p:nvSpPr>
          <p:cNvPr id="3" name="Rectangle 2">
            <a:extLst>
              <a:ext uri="{FF2B5EF4-FFF2-40B4-BE49-F238E27FC236}">
                <a16:creationId xmlns:a16="http://schemas.microsoft.com/office/drawing/2014/main" id="{08AB56C2-E7B5-300A-5FAE-CF58D66D3B07}"/>
              </a:ext>
            </a:extLst>
          </p:cNvPr>
          <p:cNvSpPr/>
          <p:nvPr/>
        </p:nvSpPr>
        <p:spPr>
          <a:xfrm>
            <a:off x="8869722" y="1470430"/>
            <a:ext cx="2629273" cy="3265714"/>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Insert picture of your brother visitor.</a:t>
            </a:r>
          </a:p>
        </p:txBody>
      </p:sp>
    </p:spTree>
    <p:extLst>
      <p:ext uri="{BB962C8B-B14F-4D97-AF65-F5344CB8AC3E}">
        <p14:creationId xmlns:p14="http://schemas.microsoft.com/office/powerpoint/2010/main" val="2010850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duotone>
              <a:schemeClr val="accent4">
                <a:shade val="45000"/>
                <a:satMod val="135000"/>
              </a:schemeClr>
              <a:prstClr val="white"/>
            </a:duotone>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E1F64-9DC9-0F50-8361-5A42C6EABABA}"/>
              </a:ext>
            </a:extLst>
          </p:cNvPr>
          <p:cNvSpPr>
            <a:spLocks noGrp="1"/>
          </p:cNvSpPr>
          <p:nvPr>
            <p:ph type="title"/>
          </p:nvPr>
        </p:nvSpPr>
        <p:spPr>
          <a:xfrm>
            <a:off x="0" y="1"/>
            <a:ext cx="12192000" cy="1690688"/>
          </a:xfrm>
          <a:solidFill>
            <a:schemeClr val="bg1"/>
          </a:solidFill>
        </p:spPr>
        <p:txBody>
          <a:bodyPr lIns="731520"/>
          <a:lstStyle/>
          <a:p>
            <a:r>
              <a:rPr lang="en-US" dirty="0">
                <a:solidFill>
                  <a:srgbClr val="002060"/>
                </a:solidFill>
                <a:latin typeface="Bodoni 72 Smallcaps Book" pitchFamily="2" charset="0"/>
              </a:rPr>
              <a:t>RELAN Numbers</a:t>
            </a:r>
          </a:p>
        </p:txBody>
      </p:sp>
      <p:sp>
        <p:nvSpPr>
          <p:cNvPr id="3" name="Content Placeholder 2">
            <a:extLst>
              <a:ext uri="{FF2B5EF4-FFF2-40B4-BE49-F238E27FC236}">
                <a16:creationId xmlns:a16="http://schemas.microsoft.com/office/drawing/2014/main" id="{E62D00B2-50C5-AB98-21F1-086528395F1E}"/>
              </a:ext>
            </a:extLst>
          </p:cNvPr>
          <p:cNvSpPr>
            <a:spLocks noGrp="1"/>
          </p:cNvSpPr>
          <p:nvPr>
            <p:ph idx="1"/>
          </p:nvPr>
        </p:nvSpPr>
        <p:spPr/>
        <p:txBody>
          <a:bodyPr>
            <a:normAutofit fontScale="92500"/>
          </a:bodyPr>
          <a:lstStyle/>
          <a:p>
            <a:pPr>
              <a:buClr>
                <a:schemeClr val="tx1"/>
              </a:buClr>
              <a:defRPr/>
            </a:pPr>
            <a:r>
              <a:rPr lang="en-US" sz="3200" dirty="0">
                <a:solidFill>
                  <a:schemeClr val="tx2"/>
                </a:solidFill>
                <a:latin typeface="PT Serif" panose="020A0603040505020204" pitchFamily="18" charset="77"/>
              </a:rPr>
              <a:t>7 Universities (6 in US, 7</a:t>
            </a:r>
            <a:r>
              <a:rPr lang="en-US" sz="3200" baseline="30000" dirty="0">
                <a:solidFill>
                  <a:schemeClr val="tx2"/>
                </a:solidFill>
                <a:latin typeface="PT Serif" panose="020A0603040505020204" pitchFamily="18" charset="77"/>
              </a:rPr>
              <a:t>th</a:t>
            </a:r>
            <a:r>
              <a:rPr lang="en-US" sz="3200" dirty="0">
                <a:solidFill>
                  <a:schemeClr val="tx2"/>
                </a:solidFill>
                <a:latin typeface="PT Serif" panose="020A0603040505020204" pitchFamily="18" charset="77"/>
              </a:rPr>
              <a:t> is Bethlehem University),</a:t>
            </a:r>
          </a:p>
          <a:p>
            <a:pPr>
              <a:buClr>
                <a:schemeClr val="tx1"/>
              </a:buClr>
              <a:defRPr/>
            </a:pPr>
            <a:r>
              <a:rPr lang="en-US" sz="3200" dirty="0">
                <a:solidFill>
                  <a:schemeClr val="tx2"/>
                </a:solidFill>
                <a:latin typeface="PT Serif" panose="020A0603040505020204" pitchFamily="18" charset="77"/>
              </a:rPr>
              <a:t>49 High schools, 4 are Cristo Rey</a:t>
            </a:r>
          </a:p>
          <a:p>
            <a:pPr>
              <a:buClr>
                <a:schemeClr val="tx1"/>
              </a:buClr>
              <a:defRPr/>
            </a:pPr>
            <a:r>
              <a:rPr lang="en-US" sz="3200" dirty="0">
                <a:solidFill>
                  <a:schemeClr val="tx2"/>
                </a:solidFill>
                <a:latin typeface="PT Serif" panose="020A0603040505020204" pitchFamily="18" charset="77"/>
              </a:rPr>
              <a:t>17 Middle schools, 12 are Miguel </a:t>
            </a:r>
          </a:p>
          <a:p>
            <a:pPr>
              <a:buClr>
                <a:schemeClr val="tx1"/>
              </a:buClr>
              <a:defRPr/>
            </a:pPr>
            <a:r>
              <a:rPr lang="en-US" sz="3200" dirty="0">
                <a:solidFill>
                  <a:schemeClr val="tx2"/>
                </a:solidFill>
                <a:latin typeface="PT Serif" panose="020A0603040505020204" pitchFamily="18" charset="77"/>
              </a:rPr>
              <a:t>3 Elementary Schools, </a:t>
            </a:r>
          </a:p>
          <a:p>
            <a:pPr>
              <a:buClr>
                <a:schemeClr val="tx1"/>
              </a:buClr>
              <a:defRPr/>
            </a:pPr>
            <a:r>
              <a:rPr lang="en-US" sz="3200" dirty="0">
                <a:solidFill>
                  <a:schemeClr val="tx2"/>
                </a:solidFill>
                <a:latin typeface="PT Serif" panose="020A0603040505020204" pitchFamily="18" charset="77"/>
              </a:rPr>
              <a:t>18 Ed Centers (retreat center, youth/family services), </a:t>
            </a:r>
          </a:p>
          <a:p>
            <a:pPr>
              <a:buClr>
                <a:schemeClr val="tx1"/>
              </a:buClr>
              <a:defRPr/>
            </a:pPr>
            <a:r>
              <a:rPr lang="en-US" sz="3200" dirty="0">
                <a:solidFill>
                  <a:schemeClr val="tx2"/>
                </a:solidFill>
                <a:latin typeface="PT Serif" panose="020A0603040505020204" pitchFamily="18" charset="77"/>
              </a:rPr>
              <a:t>4 Support ministries (healthcare, retirement, St. Mary’s Press)  </a:t>
            </a:r>
          </a:p>
          <a:p>
            <a:pPr>
              <a:buClr>
                <a:schemeClr val="tx1"/>
              </a:buClr>
              <a:defRPr/>
            </a:pPr>
            <a:r>
              <a:rPr lang="en-US" sz="3200" dirty="0">
                <a:solidFill>
                  <a:schemeClr val="tx2"/>
                </a:solidFill>
                <a:latin typeface="PT Serif" panose="020A0603040505020204" pitchFamily="18" charset="77"/>
              </a:rPr>
              <a:t>600 Brothers, 13,000 Partners, 98,000 students K – college</a:t>
            </a:r>
          </a:p>
        </p:txBody>
      </p:sp>
      <p:pic>
        <p:nvPicPr>
          <p:cNvPr id="5" name="Picture 6">
            <a:extLst>
              <a:ext uri="{FF2B5EF4-FFF2-40B4-BE49-F238E27FC236}">
                <a16:creationId xmlns:a16="http://schemas.microsoft.com/office/drawing/2014/main" id="{4D5877BC-929D-EE72-06EB-F41F0D09DE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3137" y="41808"/>
            <a:ext cx="4397016" cy="1648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0189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CF1FA4D-6EE5-ED8B-6FF3-F2031B9514D6}"/>
              </a:ext>
            </a:extLst>
          </p:cNvPr>
          <p:cNvSpPr>
            <a:spLocks noGrp="1"/>
          </p:cNvSpPr>
          <p:nvPr>
            <p:ph type="title"/>
          </p:nvPr>
        </p:nvSpPr>
        <p:spPr>
          <a:xfrm>
            <a:off x="0" y="1"/>
            <a:ext cx="12192000" cy="1690688"/>
          </a:xfrm>
          <a:blipFill>
            <a:blip r:embed="rId3">
              <a:alphaModFix amt="86858"/>
              <a:duotone>
                <a:schemeClr val="accent4">
                  <a:shade val="45000"/>
                  <a:satMod val="135000"/>
                </a:schemeClr>
                <a:prstClr val="white"/>
              </a:duotone>
            </a:blip>
            <a:tile tx="0" ty="0" sx="100000" sy="100000" flip="none" algn="tl"/>
          </a:blipFill>
        </p:spPr>
        <p:txBody>
          <a:bodyPr lIns="731520"/>
          <a:lstStyle/>
          <a:p>
            <a:r>
              <a:rPr lang="en-US" dirty="0">
                <a:solidFill>
                  <a:srgbClr val="002060"/>
                </a:solidFill>
                <a:latin typeface="Bodoni 72 Smallcaps Book" pitchFamily="2" charset="0"/>
              </a:rPr>
              <a:t>Our District</a:t>
            </a:r>
          </a:p>
        </p:txBody>
      </p:sp>
      <p:sp>
        <p:nvSpPr>
          <p:cNvPr id="2" name="Rectangle 1">
            <a:extLst>
              <a:ext uri="{FF2B5EF4-FFF2-40B4-BE49-F238E27FC236}">
                <a16:creationId xmlns:a16="http://schemas.microsoft.com/office/drawing/2014/main" id="{C899A970-9E7D-66AD-68F1-C5A16B74E946}"/>
              </a:ext>
            </a:extLst>
          </p:cNvPr>
          <p:cNvSpPr/>
          <p:nvPr/>
        </p:nvSpPr>
        <p:spPr>
          <a:xfrm>
            <a:off x="3072265" y="1626177"/>
            <a:ext cx="6219653" cy="457291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Insert pictures of the school crests from other schools in your district.</a:t>
            </a:r>
          </a:p>
        </p:txBody>
      </p:sp>
    </p:spTree>
    <p:extLst>
      <p:ext uri="{BB962C8B-B14F-4D97-AF65-F5344CB8AC3E}">
        <p14:creationId xmlns:p14="http://schemas.microsoft.com/office/powerpoint/2010/main" val="3463941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126E48-DBC5-B05F-1894-CB609FB726F2}"/>
              </a:ext>
            </a:extLst>
          </p:cNvPr>
          <p:cNvSpPr/>
          <p:nvPr/>
        </p:nvSpPr>
        <p:spPr>
          <a:xfrm>
            <a:off x="3085712" y="994165"/>
            <a:ext cx="6259993" cy="5231823"/>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Insert picture of your School Crest.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CBCFB-0651-F550-4883-53AA2205F54B}"/>
              </a:ext>
            </a:extLst>
          </p:cNvPr>
          <p:cNvSpPr>
            <a:spLocks noGrp="1"/>
          </p:cNvSpPr>
          <p:nvPr>
            <p:ph type="title"/>
          </p:nvPr>
        </p:nvSpPr>
        <p:spPr>
          <a:xfrm>
            <a:off x="838200" y="365125"/>
            <a:ext cx="10515600" cy="6229639"/>
          </a:xfrm>
        </p:spPr>
        <p:txBody>
          <a:bodyPr/>
          <a:lstStyle/>
          <a:p>
            <a:r>
              <a:rPr lang="en-US" dirty="0">
                <a:latin typeface="Garamond" panose="02020404030301010803" pitchFamily="18" charset="0"/>
              </a:rPr>
              <a:t>Thank you to the following resources who provided information and images:</a:t>
            </a:r>
            <a:br>
              <a:rPr lang="en-US" dirty="0">
                <a:latin typeface="Garamond" panose="02020404030301010803" pitchFamily="18" charset="0"/>
              </a:rPr>
            </a:br>
            <a:r>
              <a:rPr lang="en-US" dirty="0">
                <a:latin typeface="Garamond" panose="02020404030301010803" pitchFamily="18" charset="0"/>
              </a:rPr>
              <a:t>- </a:t>
            </a:r>
            <a:r>
              <a:rPr lang="en-US" dirty="0" err="1">
                <a:latin typeface="Garamond" panose="02020404030301010803" pitchFamily="18" charset="0"/>
              </a:rPr>
              <a:t>lasallianresources.org</a:t>
            </a:r>
            <a:br>
              <a:rPr lang="en-US" dirty="0">
                <a:latin typeface="Garamond" panose="02020404030301010803" pitchFamily="18" charset="0"/>
              </a:rPr>
            </a:br>
            <a:r>
              <a:rPr lang="en-US" dirty="0">
                <a:latin typeface="Garamond" panose="02020404030301010803" pitchFamily="18" charset="0"/>
              </a:rPr>
              <a:t>- </a:t>
            </a:r>
            <a:r>
              <a:rPr lang="en-US">
                <a:latin typeface="Garamond" panose="02020404030301010803" pitchFamily="18" charset="0"/>
              </a:rPr>
              <a:t>lasallian.ai</a:t>
            </a:r>
            <a:br>
              <a:rPr lang="en-US" dirty="0">
                <a:latin typeface="Garamond" panose="02020404030301010803" pitchFamily="18" charset="0"/>
              </a:rPr>
            </a:br>
            <a:r>
              <a:rPr lang="en-US" dirty="0">
                <a:latin typeface="Garamond" panose="02020404030301010803" pitchFamily="18" charset="0"/>
              </a:rPr>
              <a:t>- </a:t>
            </a:r>
            <a:r>
              <a:rPr lang="en-US" dirty="0" err="1">
                <a:latin typeface="Garamond" panose="02020404030301010803" pitchFamily="18" charset="0"/>
              </a:rPr>
              <a:t>lasallian.info</a:t>
            </a:r>
            <a:br>
              <a:rPr lang="en-US" dirty="0">
                <a:latin typeface="Garamond" panose="02020404030301010803" pitchFamily="18" charset="0"/>
              </a:rPr>
            </a:br>
            <a:r>
              <a:rPr lang="en-US" dirty="0">
                <a:latin typeface="Garamond" panose="02020404030301010803" pitchFamily="18" charset="0"/>
              </a:rPr>
              <a:t>- </a:t>
            </a:r>
            <a:r>
              <a:rPr lang="en-US" dirty="0" err="1">
                <a:latin typeface="Garamond" panose="02020404030301010803" pitchFamily="18" charset="0"/>
              </a:rPr>
              <a:t>dlsfootsteps.org</a:t>
            </a:r>
            <a:br>
              <a:rPr lang="en-US" dirty="0">
                <a:latin typeface="Garamond" panose="02020404030301010803" pitchFamily="18" charset="0"/>
              </a:rPr>
            </a:br>
            <a:r>
              <a:rPr lang="en-US" dirty="0">
                <a:latin typeface="Garamond" panose="02020404030301010803" pitchFamily="18" charset="0"/>
              </a:rPr>
              <a:t>- </a:t>
            </a:r>
            <a:r>
              <a:rPr lang="en-US" dirty="0" err="1">
                <a:latin typeface="Garamond" panose="02020404030301010803" pitchFamily="18" charset="0"/>
              </a:rPr>
              <a:t>brothercamillus.com</a:t>
            </a:r>
            <a:endParaRPr lang="en-US" dirty="0">
              <a:latin typeface="Garamond" panose="02020404030301010803" pitchFamily="18" charset="0"/>
            </a:endParaRPr>
          </a:p>
        </p:txBody>
      </p:sp>
    </p:spTree>
    <p:extLst>
      <p:ext uri="{BB962C8B-B14F-4D97-AF65-F5344CB8AC3E}">
        <p14:creationId xmlns:p14="http://schemas.microsoft.com/office/powerpoint/2010/main" val="7020074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32786</TotalTime>
  <Words>741</Words>
  <Application>Microsoft Macintosh PowerPoint</Application>
  <PresentationFormat>Widescreen</PresentationFormat>
  <Paragraphs>63</Paragraphs>
  <Slides>8</Slides>
  <Notes>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vt:i4>
      </vt:variant>
    </vt:vector>
  </HeadingPairs>
  <TitlesOfParts>
    <vt:vector size="19" baseType="lpstr">
      <vt:lpstr>Arial</vt:lpstr>
      <vt:lpstr>Bodoni 72 Smallcaps Book</vt:lpstr>
      <vt:lpstr>Calibri</vt:lpstr>
      <vt:lpstr>Calibri Light</vt:lpstr>
      <vt:lpstr>Garamond</vt:lpstr>
      <vt:lpstr>Lato</vt:lpstr>
      <vt:lpstr>Noteworthy Light</vt:lpstr>
      <vt:lpstr>Open Sans</vt:lpstr>
      <vt:lpstr>PT Serif</vt:lpstr>
      <vt:lpstr>PT Serif Caption</vt:lpstr>
      <vt:lpstr>Office Theme</vt:lpstr>
      <vt:lpstr>PowerPoint Presentation</vt:lpstr>
      <vt:lpstr>PowerPoint Presentation</vt:lpstr>
      <vt:lpstr>Lasallian Mission Today- Rooted in Tradition</vt:lpstr>
      <vt:lpstr>Lasallian Mission Today</vt:lpstr>
      <vt:lpstr>RELAN Numbers</vt:lpstr>
      <vt:lpstr>Our District</vt:lpstr>
      <vt:lpstr>PowerPoint Presentation</vt:lpstr>
      <vt:lpstr>Thank you to the following resources who provided information and images: - lasallianresources.org - lasallian.ai - lasallian.info - dlsfootsteps.org - brothercamillus.com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114</cp:revision>
  <dcterms:created xsi:type="dcterms:W3CDTF">2025-07-30T17:33:03Z</dcterms:created>
  <dcterms:modified xsi:type="dcterms:W3CDTF">2025-11-08T15:41:37Z</dcterms:modified>
</cp:coreProperties>
</file>