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6858000" cx="12192000"/>
  <p:notesSz cx="6858000" cy="9144000"/>
  <p:embeddedFontLst>
    <p:embeddedFont>
      <p:font typeface="PT Serif Caption"/>
      <p:regular r:id="rId23"/>
      <p:italic r:id="rId24"/>
    </p:embeddedFont>
    <p:embeddedFont>
      <p:font typeface="Jacques Francois Shadow"/>
      <p:regular r:id="rId25"/>
    </p:embeddedFont>
    <p:embeddedFont>
      <p:font typeface="Garamond"/>
      <p:regular r:id="rId26"/>
      <p:bold r:id="rId27"/>
      <p:italic r:id="rId28"/>
      <p:boldItalic r:id="rId29"/>
    </p:embeddedFont>
    <p:embeddedFont>
      <p:font typeface="PT Serif"/>
      <p:regular r:id="rId30"/>
      <p:bold r:id="rId31"/>
      <p:italic r:id="rId32"/>
      <p:boldItalic r:id="rId33"/>
    </p:embeddedFont>
    <p:embeddedFont>
      <p:font typeface="Bodoni"/>
      <p:regular r:id="rId34"/>
      <p:bold r:id="rId35"/>
      <p:italic r:id="rId36"/>
      <p:boldItalic r:id="rId37"/>
    </p:embeddedFont>
    <p:embeddedFont>
      <p:font typeface="Quattrocento Sans"/>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2" roundtripDataSignature="AMtx7mhA0v+0mzxzx68m8J8dbjYFfr+/g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QuattrocentoSans-italic.fntdata"/><Relationship Id="rId20" Type="http://schemas.openxmlformats.org/officeDocument/2006/relationships/slide" Target="slides/slide16.xml"/><Relationship Id="rId42" Type="http://customschemas.google.com/relationships/presentationmetadata" Target="metadata"/><Relationship Id="rId41" Type="http://schemas.openxmlformats.org/officeDocument/2006/relationships/font" Target="fonts/QuattrocentoSans-bold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PTSerifCaption-italic.fntdata"/><Relationship Id="rId23" Type="http://schemas.openxmlformats.org/officeDocument/2006/relationships/font" Target="fonts/PTSerifCaption-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Garamond-regular.fntdata"/><Relationship Id="rId25" Type="http://schemas.openxmlformats.org/officeDocument/2006/relationships/font" Target="fonts/JacquesFrancoisShadow-regular.fntdata"/><Relationship Id="rId28" Type="http://schemas.openxmlformats.org/officeDocument/2006/relationships/font" Target="fonts/Garamond-italic.fntdata"/><Relationship Id="rId27" Type="http://schemas.openxmlformats.org/officeDocument/2006/relationships/font" Target="fonts/Garamond-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Garamond-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TSerif-bold.fntdata"/><Relationship Id="rId30" Type="http://schemas.openxmlformats.org/officeDocument/2006/relationships/font" Target="fonts/PTSerif-regular.fntdata"/><Relationship Id="rId11" Type="http://schemas.openxmlformats.org/officeDocument/2006/relationships/slide" Target="slides/slide7.xml"/><Relationship Id="rId33" Type="http://schemas.openxmlformats.org/officeDocument/2006/relationships/font" Target="fonts/PTSerif-boldItalic.fntdata"/><Relationship Id="rId10" Type="http://schemas.openxmlformats.org/officeDocument/2006/relationships/slide" Target="slides/slide6.xml"/><Relationship Id="rId32" Type="http://schemas.openxmlformats.org/officeDocument/2006/relationships/font" Target="fonts/PTSerif-italic.fntdata"/><Relationship Id="rId13" Type="http://schemas.openxmlformats.org/officeDocument/2006/relationships/slide" Target="slides/slide9.xml"/><Relationship Id="rId35" Type="http://schemas.openxmlformats.org/officeDocument/2006/relationships/font" Target="fonts/Bodoni-bold.fntdata"/><Relationship Id="rId12" Type="http://schemas.openxmlformats.org/officeDocument/2006/relationships/slide" Target="slides/slide8.xml"/><Relationship Id="rId34" Type="http://schemas.openxmlformats.org/officeDocument/2006/relationships/font" Target="fonts/Bodoni-regular.fntdata"/><Relationship Id="rId15" Type="http://schemas.openxmlformats.org/officeDocument/2006/relationships/slide" Target="slides/slide11.xml"/><Relationship Id="rId37" Type="http://schemas.openxmlformats.org/officeDocument/2006/relationships/font" Target="fonts/Bodoni-boldItalic.fntdata"/><Relationship Id="rId14" Type="http://schemas.openxmlformats.org/officeDocument/2006/relationships/slide" Target="slides/slide10.xml"/><Relationship Id="rId36" Type="http://schemas.openxmlformats.org/officeDocument/2006/relationships/font" Target="fonts/Bodoni-italic.fntdata"/><Relationship Id="rId17" Type="http://schemas.openxmlformats.org/officeDocument/2006/relationships/slide" Target="slides/slide13.xml"/><Relationship Id="rId39" Type="http://schemas.openxmlformats.org/officeDocument/2006/relationships/font" Target="fonts/QuattrocentoSans-bold.fntdata"/><Relationship Id="rId16" Type="http://schemas.openxmlformats.org/officeDocument/2006/relationships/slide" Target="slides/slide12.xml"/><Relationship Id="rId38" Type="http://schemas.openxmlformats.org/officeDocument/2006/relationships/font" Target="fonts/QuattrocentoSans-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Before you begin this presentation, consider asking your students why they chose your school and perhaps in pairs they can write their answers on the board.   Then suggest the reason for each of these items is because of the traditions of these schools and that each of them could be an example of one of the Lasallian Core Principles.  Our school is the way it is because of our traditions stemming from the St. John Baptist de La Salle.  Each Lasallian school is a beautiful marriage between our tradition and the unique personality of our students.  Each Lasallian School has a lot in common and small differences.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 possible project to help students understand tradition is to ask them to research an ancestor and to write about how this person has impacted them.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name of De La Salle is first given in English, then in French.  We will use the English spelling throughout this presentation.</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https://home.uncg.edu/~jwjones/moderneurope/readings/socialconditions.html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De La Salle was born in 1651 in the town of Rheims.  This is the situation the people from his town were experiencing.  </a:t>
            </a:r>
            <a:endParaRPr/>
          </a:p>
        </p:txBody>
      </p:sp>
      <p:sp>
        <p:nvSpPr>
          <p:cNvPr id="235" name="Google Shape;23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a:t>Out of the 19 million French, 15 million were part of the peasant class.</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2"/>
              </a:buClr>
              <a:buSzPts val="1200"/>
              <a:buFont typeface="Arial"/>
              <a:buChar char="•"/>
            </a:pPr>
            <a:r>
              <a:rPr lang="en-US">
                <a:solidFill>
                  <a:schemeClr val="dk2"/>
                </a:solidFill>
                <a:latin typeface="PT Serif"/>
                <a:ea typeface="PT Serif"/>
                <a:cs typeface="PT Serif"/>
                <a:sym typeface="PT Serif"/>
              </a:rPr>
              <a:t>There was a mini-ice age due to a volcanic eruption sending ash into the atmosphere.  The cool temperatures </a:t>
            </a:r>
            <a:r>
              <a:rPr lang="en-US" sz="1200">
                <a:solidFill>
                  <a:schemeClr val="dk2"/>
                </a:solidFill>
                <a:latin typeface="PT Serif"/>
                <a:ea typeface="PT Serif"/>
                <a:cs typeface="PT Serif"/>
                <a:sym typeface="PT Serif"/>
              </a:rPr>
              <a:t>caused problems with crops so the food supply is sporadic</a:t>
            </a:r>
            <a:endParaRPr>
              <a:solidFill>
                <a:schemeClr val="dk2"/>
              </a:solidFill>
              <a:latin typeface="PT Serif"/>
              <a:ea typeface="PT Serif"/>
              <a:cs typeface="PT Serif"/>
              <a:sym typeface="PT Serif"/>
            </a:endParaRPr>
          </a:p>
          <a:p>
            <a:pPr indent="-95250" lvl="0" marL="171450" rtl="0" algn="l">
              <a:spcBef>
                <a:spcPts val="0"/>
              </a:spcBef>
              <a:spcAft>
                <a:spcPts val="0"/>
              </a:spcAft>
              <a:buClr>
                <a:schemeClr val="dk1"/>
              </a:buClr>
              <a:buSzPts val="1200"/>
              <a:buFont typeface="Arial"/>
              <a:buNone/>
            </a:pPr>
            <a:r>
              <a:t/>
            </a:r>
            <a:endParaRPr b="0" i="0">
              <a:solidFill>
                <a:srgbClr val="202122"/>
              </a:solidFill>
              <a:latin typeface="Arial"/>
              <a:ea typeface="Arial"/>
              <a:cs typeface="Arial"/>
              <a:sym typeface="Arial"/>
            </a:endParaRPr>
          </a:p>
          <a:p>
            <a:pPr indent="-171450" lvl="0" marL="171450" marR="0" rtl="0" algn="l">
              <a:lnSpc>
                <a:spcPct val="100000"/>
              </a:lnSpc>
              <a:spcBef>
                <a:spcPts val="0"/>
              </a:spcBef>
              <a:spcAft>
                <a:spcPts val="0"/>
              </a:spcAft>
              <a:buClr>
                <a:schemeClr val="dk2"/>
              </a:buClr>
              <a:buSzPts val="1200"/>
              <a:buFont typeface="Arial"/>
              <a:buChar char="•"/>
            </a:pPr>
            <a:r>
              <a:rPr lang="en-US" sz="1200">
                <a:solidFill>
                  <a:schemeClr val="dk2"/>
                </a:solidFill>
                <a:latin typeface="PT Serif"/>
                <a:ea typeface="PT Serif"/>
                <a:cs typeface="PT Serif"/>
                <a:sym typeface="PT Serif"/>
              </a:rPr>
              <a:t>France was involved in two wars, the Thirty Years’ War (1618-1648) and the French-Spanish war (1635-1659).  </a:t>
            </a:r>
            <a:r>
              <a:rPr lang="en-US">
                <a:solidFill>
                  <a:schemeClr val="dk2"/>
                </a:solidFill>
                <a:latin typeface="PT Serif"/>
                <a:ea typeface="PT Serif"/>
                <a:cs typeface="PT Serif"/>
                <a:sym typeface="PT Serif"/>
              </a:rPr>
              <a:t>War cost money and interrupted trade. </a:t>
            </a:r>
            <a:endParaRPr/>
          </a:p>
          <a:p>
            <a:pPr indent="-95250" lvl="0" marL="171450" marR="0" rtl="0" algn="l">
              <a:lnSpc>
                <a:spcPct val="100000"/>
              </a:lnSpc>
              <a:spcBef>
                <a:spcPts val="0"/>
              </a:spcBef>
              <a:spcAft>
                <a:spcPts val="0"/>
              </a:spcAft>
              <a:buClr>
                <a:schemeClr val="dk1"/>
              </a:buClr>
              <a:buSzPts val="1200"/>
              <a:buFont typeface="Arial"/>
              <a:buNone/>
            </a:pPr>
            <a:r>
              <a:t/>
            </a:r>
            <a:endParaRPr b="0" i="0">
              <a:solidFill>
                <a:srgbClr val="202122"/>
              </a:solidFill>
              <a:latin typeface="Arial"/>
              <a:ea typeface="Arial"/>
              <a:cs typeface="Arial"/>
              <a:sym typeface="Arial"/>
            </a:endParaRPr>
          </a:p>
          <a:p>
            <a:pPr indent="-171450" lvl="0" marL="171450" rtl="0" algn="l">
              <a:spcBef>
                <a:spcPts val="0"/>
              </a:spcBef>
              <a:spcAft>
                <a:spcPts val="0"/>
              </a:spcAft>
              <a:buClr>
                <a:srgbClr val="202122"/>
              </a:buClr>
              <a:buSzPts val="1200"/>
              <a:buFont typeface="Arial"/>
              <a:buChar char="•"/>
            </a:pPr>
            <a:r>
              <a:rPr b="0" i="0" lang="en-US">
                <a:solidFill>
                  <a:srgbClr val="202122"/>
                </a:solidFill>
                <a:latin typeface="Arial"/>
                <a:ea typeface="Arial"/>
                <a:cs typeface="Arial"/>
                <a:sym typeface="Arial"/>
              </a:rPr>
              <a:t>France’s colonial history in the Americas began in 1605 with Nova Scotia and expanded into Louisiana in 1699 (Louisiana is named after Louis XIV).</a:t>
            </a:r>
            <a:endParaRPr/>
          </a:p>
          <a:p>
            <a:pPr indent="-95250" lvl="0" marL="171450" rtl="0" algn="l">
              <a:spcBef>
                <a:spcPts val="0"/>
              </a:spcBef>
              <a:spcAft>
                <a:spcPts val="0"/>
              </a:spcAft>
              <a:buClr>
                <a:schemeClr val="dk1"/>
              </a:buClr>
              <a:buSzPts val="1200"/>
              <a:buFont typeface="Arial"/>
              <a:buNone/>
            </a:pPr>
            <a:r>
              <a:t/>
            </a:r>
            <a:endParaRPr b="0" i="0">
              <a:solidFill>
                <a:srgbClr val="202122"/>
              </a:solidFill>
              <a:latin typeface="Arial"/>
              <a:ea typeface="Arial"/>
              <a:cs typeface="Arial"/>
              <a:sym typeface="Arial"/>
            </a:endParaRPr>
          </a:p>
          <a:p>
            <a:pPr indent="-171450" lvl="0" marL="171450" rtl="0" algn="l">
              <a:spcBef>
                <a:spcPts val="0"/>
              </a:spcBef>
              <a:spcAft>
                <a:spcPts val="0"/>
              </a:spcAft>
              <a:buClr>
                <a:srgbClr val="202122"/>
              </a:buClr>
              <a:buSzPts val="1200"/>
              <a:buFont typeface="Arial"/>
              <a:buChar char="•"/>
            </a:pPr>
            <a:r>
              <a:rPr b="0" i="0" lang="en-US">
                <a:solidFill>
                  <a:srgbClr val="202122"/>
                </a:solidFill>
                <a:latin typeface="Arial"/>
                <a:ea typeface="Arial"/>
                <a:cs typeface="Arial"/>
                <a:sym typeface="Arial"/>
              </a:rPr>
              <a:t>In 1661, Louis started renovations to build Versailles, he moved the government there in 1682 but continued to build on to it until his death in 1715.  He spent over $100 million Livres on Versailles over the course of 50 years.</a:t>
            </a:r>
            <a:endParaRPr/>
          </a:p>
          <a:p>
            <a:pPr indent="-171450" lvl="1" marL="628650" rtl="0" algn="l">
              <a:spcBef>
                <a:spcPts val="0"/>
              </a:spcBef>
              <a:spcAft>
                <a:spcPts val="0"/>
              </a:spcAft>
              <a:buClr>
                <a:srgbClr val="202122"/>
              </a:buClr>
              <a:buSzPts val="1200"/>
              <a:buFont typeface="Arial"/>
              <a:buChar char="•"/>
            </a:pPr>
            <a:r>
              <a:rPr b="0" i="0" lang="en-US">
                <a:solidFill>
                  <a:srgbClr val="202122"/>
                </a:solidFill>
                <a:latin typeface="Arial"/>
                <a:ea typeface="Arial"/>
                <a:cs typeface="Arial"/>
                <a:sym typeface="Arial"/>
              </a:rPr>
              <a:t>To compare,  in the peasant class </a:t>
            </a:r>
            <a:r>
              <a:rPr b="0" i="0" lang="en-US">
                <a:solidFill>
                  <a:srgbClr val="000000"/>
                </a:solidFill>
                <a:latin typeface="Quattrocento Sans"/>
                <a:ea typeface="Quattrocento Sans"/>
                <a:cs typeface="Quattrocento Sans"/>
                <a:sym typeface="Quattrocento Sans"/>
              </a:rPr>
              <a:t>a man might earn ten sols a day, a woman might earn 5 sols a day, and children about 2. The family might earn 100 to 200 livres a year. </a:t>
            </a:r>
            <a:endParaRPr/>
          </a:p>
        </p:txBody>
      </p:sp>
      <p:sp>
        <p:nvSpPr>
          <p:cNvPr id="245" name="Google Shape;245;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a:t>He was the longest ruling French monarch at 72 years.  He was born in 1638 and became the King of France before he was 5.  </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US"/>
              <a:t>Louis parents, Louis XIII and Anne of Austria, had multiple still births before they finally had Louis XIV, they often talked about how his birth was miraculous and are a big part of the reason Louis believed it was God’s will he was king.  </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US"/>
              <a:t>Part of the reason why Louis was involved in so many wars is because war could make money for the nobility and he built Versailles so he could require the nobles with influence to move in and he could keep an eye on them.  They all lived off of the taxes of the peasant class. It would have been to Louis advantage to keep a rigid social structure to keep everyone in their place. </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US"/>
              <a:t>Louis was about 5’4’’ and wore high heels and big wigs that made him appear taller.  This was part of French fashion but he also had most of his portraits painted of him on stairs or on horseback. He was also very proud of his good looking legs.</a:t>
            </a:r>
            <a:endParaRPr/>
          </a:p>
        </p:txBody>
      </p:sp>
      <p:sp>
        <p:nvSpPr>
          <p:cNvPr id="258" name="Google Shape;258;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a:t>These were the schooling options for kids up to about 9 years old.  </a:t>
            </a:r>
            <a:endParaRPr/>
          </a:p>
          <a:p>
            <a:pPr indent="-171450" lvl="1" marL="628650" marR="0" rtl="0" algn="l">
              <a:lnSpc>
                <a:spcPct val="100000"/>
              </a:lnSpc>
              <a:spcBef>
                <a:spcPts val="0"/>
              </a:spcBef>
              <a:spcAft>
                <a:spcPts val="0"/>
              </a:spcAft>
              <a:buClr>
                <a:schemeClr val="dk1"/>
              </a:buClr>
              <a:buSzPts val="1200"/>
              <a:buFont typeface="Arial"/>
              <a:buChar char="•"/>
            </a:pPr>
            <a:r>
              <a:rPr lang="en-US"/>
              <a:t>Private tutors: A writing master would come to their house and give one-on-on lessons to prepare students for higher education.  This education was very expensive and therefore only available to the nobility and upper bourgeoisie.  They were provided an education in writing, math, and Latin. </a:t>
            </a:r>
            <a:endParaRPr/>
          </a:p>
          <a:p>
            <a:pPr indent="-171450" lvl="1" marL="628650" marR="0" rtl="0" algn="l">
              <a:lnSpc>
                <a:spcPct val="100000"/>
              </a:lnSpc>
              <a:spcBef>
                <a:spcPts val="0"/>
              </a:spcBef>
              <a:spcAft>
                <a:spcPts val="0"/>
              </a:spcAft>
              <a:buClr>
                <a:schemeClr val="dk1"/>
              </a:buClr>
              <a:buSzPts val="1200"/>
              <a:buFont typeface="Arial"/>
              <a:buChar char="•"/>
            </a:pPr>
            <a:r>
              <a:rPr lang="en-US"/>
              <a:t>Little schools: Children of modest means would pay modest fees for an education from a writing master.  They were provided an education in writing, math, and Latin.</a:t>
            </a:r>
            <a:endParaRPr/>
          </a:p>
          <a:p>
            <a:pPr indent="-171450" lvl="1" marL="628650" marR="0" rtl="0" algn="l">
              <a:lnSpc>
                <a:spcPct val="100000"/>
              </a:lnSpc>
              <a:spcBef>
                <a:spcPts val="0"/>
              </a:spcBef>
              <a:spcAft>
                <a:spcPts val="0"/>
              </a:spcAft>
              <a:buClr>
                <a:schemeClr val="dk1"/>
              </a:buClr>
              <a:buSzPts val="1200"/>
              <a:buFont typeface="Arial"/>
              <a:buChar char="•"/>
            </a:pPr>
            <a:r>
              <a:rPr lang="en-US"/>
              <a:t>Charity and Covenant Schools: Were free and only available to students who were registered with their parish as poor or orphaned.  They were taught by Priests or nuns and free to students.  The education focused first on teaching Catechism and Christian doctrine then on reading, writing, and arithmetic.  </a:t>
            </a:r>
            <a:endParaRPr/>
          </a:p>
          <a:p>
            <a:pPr indent="-95250" lvl="1" marL="6286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US"/>
              <a:t>Secondary school options:</a:t>
            </a:r>
            <a:endParaRPr/>
          </a:p>
          <a:p>
            <a:pPr indent="-171450" lvl="1" marL="628650" rtl="0" algn="l">
              <a:spcBef>
                <a:spcPts val="0"/>
              </a:spcBef>
              <a:spcAft>
                <a:spcPts val="0"/>
              </a:spcAft>
              <a:buClr>
                <a:schemeClr val="dk1"/>
              </a:buClr>
              <a:buSzPts val="1200"/>
              <a:buFont typeface="Arial"/>
              <a:buChar char="•"/>
            </a:pPr>
            <a:r>
              <a:rPr lang="en-US"/>
              <a:t>Most but not all colleges were connected to Universities and were the ways to prepare students for higher education.  A student must pay for college.</a:t>
            </a:r>
            <a:endParaRPr/>
          </a:p>
          <a:p>
            <a:pPr indent="-171450" lvl="1" marL="628650" rtl="0" algn="l">
              <a:spcBef>
                <a:spcPts val="0"/>
              </a:spcBef>
              <a:spcAft>
                <a:spcPts val="0"/>
              </a:spcAft>
              <a:buClr>
                <a:schemeClr val="dk1"/>
              </a:buClr>
              <a:buSzPts val="1200"/>
              <a:buFont typeface="Arial"/>
              <a:buChar char="•"/>
            </a:pPr>
            <a:r>
              <a:rPr lang="en-US"/>
              <a:t>Specialty guilds were like vocational schools.  They were taught by guild masters and the only way to be licensed as a master in a field.  A student would pay the guild master or would work for the guild master for free as the form of payment.  </a:t>
            </a:r>
            <a:endParaRPr/>
          </a:p>
          <a:p>
            <a:pPr indent="-95250" lvl="1" marL="6286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US"/>
              <a:t>Higher Education options:</a:t>
            </a:r>
            <a:endParaRPr/>
          </a:p>
          <a:p>
            <a:pPr indent="-171450" lvl="1" marL="628650" rtl="0" algn="l">
              <a:spcBef>
                <a:spcPts val="0"/>
              </a:spcBef>
              <a:spcAft>
                <a:spcPts val="0"/>
              </a:spcAft>
              <a:buClr>
                <a:schemeClr val="dk1"/>
              </a:buClr>
              <a:buSzPts val="1200"/>
              <a:buFont typeface="Arial"/>
              <a:buChar char="•"/>
            </a:pPr>
            <a:r>
              <a:rPr lang="en-US"/>
              <a:t>University charged tuition and usually only a small percentage of bourgeois would attend.  It was for those who wanted a position in the Church, Law, Medicine or an administrative role in government.</a:t>
            </a:r>
            <a:endParaRPr/>
          </a:p>
          <a:p>
            <a:pPr indent="0" lvl="0" marL="0" rtl="0" algn="l">
              <a:spcBef>
                <a:spcPts val="0"/>
              </a:spcBef>
              <a:spcAft>
                <a:spcPts val="0"/>
              </a:spcAft>
              <a:buNone/>
            </a:pPr>
            <a:r>
              <a:t/>
            </a:r>
            <a:endParaRPr b="0" i="0">
              <a:solidFill>
                <a:srgbClr val="000000"/>
              </a:solidFill>
              <a:latin typeface="Quattrocento Sans"/>
              <a:ea typeface="Quattrocento Sans"/>
              <a:cs typeface="Quattrocento Sans"/>
              <a:sym typeface="Quattrocento Sans"/>
            </a:endParaRPr>
          </a:p>
          <a:p>
            <a:pPr indent="-171450" lvl="0" marL="171450" rtl="0" algn="l">
              <a:spcBef>
                <a:spcPts val="0"/>
              </a:spcBef>
              <a:spcAft>
                <a:spcPts val="0"/>
              </a:spcAft>
              <a:buClr>
                <a:srgbClr val="000000"/>
              </a:buClr>
              <a:buSzPts val="1200"/>
              <a:buFont typeface="Arial"/>
              <a:buChar char="•"/>
            </a:pPr>
            <a:r>
              <a:rPr b="0" i="0" lang="en-US">
                <a:solidFill>
                  <a:srgbClr val="000000"/>
                </a:solidFill>
                <a:latin typeface="Quattrocento Sans"/>
                <a:ea typeface="Quattrocento Sans"/>
                <a:cs typeface="Quattrocento Sans"/>
                <a:sym typeface="Quattrocento Sans"/>
              </a:rPr>
              <a:t>The education system was not set up to teach a lot of students and usually required money.  Even schools that did not charge tuition would have costs that prevented the poor from attending, students would have to pay for exams and supplies like candles, pens, ink, and paper.  Even if the families could manage to pay for supplies, it would be a sacrifice to send the child to school instead of to work where they could contribute to the family income. With these things in mind, it is no surprise that most of France could not read and write.  The education system was built to support the social hierarchy.</a:t>
            </a:r>
            <a:endParaRPr/>
          </a:p>
          <a:p>
            <a:pPr indent="0" lvl="0" marL="0" rtl="0" algn="l">
              <a:spcBef>
                <a:spcPts val="0"/>
              </a:spcBef>
              <a:spcAft>
                <a:spcPts val="0"/>
              </a:spcAft>
              <a:buNone/>
            </a:pPr>
            <a:r>
              <a:t/>
            </a:r>
            <a:endParaRPr b="0" i="0">
              <a:solidFill>
                <a:srgbClr val="000000"/>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0" i="0">
              <a:solidFill>
                <a:srgbClr val="000000"/>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0" i="0">
              <a:solidFill>
                <a:srgbClr val="000000"/>
              </a:solidFill>
              <a:latin typeface="Quattrocento Sans"/>
              <a:ea typeface="Quattrocento Sans"/>
              <a:cs typeface="Quattrocento Sans"/>
              <a:sym typeface="Quattrocento Sans"/>
            </a:endParaRPr>
          </a:p>
          <a:p>
            <a:pPr indent="0" lvl="0" marL="0" rtl="0" algn="l">
              <a:spcBef>
                <a:spcPts val="0"/>
              </a:spcBef>
              <a:spcAft>
                <a:spcPts val="0"/>
              </a:spcAft>
              <a:buNone/>
            </a:pPr>
            <a:r>
              <a:rPr b="0" i="0" lang="en-US">
                <a:solidFill>
                  <a:srgbClr val="000000"/>
                </a:solidFill>
                <a:latin typeface="Quattrocento Sans"/>
                <a:ea typeface="Quattrocento Sans"/>
                <a:cs typeface="Quattrocento Sans"/>
                <a:sym typeface="Quattrocento Sans"/>
              </a:rPr>
              <a:t>(De La Salle’s schools were different in that they continued the primary education into advanced studies for poor boys beyond the age of nine, they were completely free and did not require fees for supplies, and teachers were trained to provide both a catechetical education and a secular education.)</a:t>
            </a:r>
            <a:endParaRPr/>
          </a:p>
        </p:txBody>
      </p:sp>
      <p:sp>
        <p:nvSpPr>
          <p:cNvPr id="266" name="Google Shape;266;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rgbClr val="C00000"/>
                </a:solidFill>
                <a:latin typeface="Arial"/>
                <a:ea typeface="Arial"/>
                <a:cs typeface="Arial"/>
                <a:sym typeface="Arial"/>
              </a:rPr>
              <a:t>Maybe instead this quote: Do not have any anxiety about the future. Leave everything in God’s hands, for he will take care of you. -</a:t>
            </a:r>
            <a:r>
              <a:rPr i="1" lang="en-US" sz="800">
                <a:solidFill>
                  <a:srgbClr val="3A3838"/>
                </a:solidFill>
                <a:latin typeface="PT Serif Caption"/>
                <a:ea typeface="PT Serif Caption"/>
                <a:cs typeface="PT Serif Caption"/>
                <a:sym typeface="PT Serif Caption"/>
              </a:rPr>
              <a:t>Letter 102 to a Brother</a:t>
            </a:r>
            <a:endParaRPr/>
          </a:p>
          <a:p>
            <a:pPr indent="0" lvl="0" marL="0" rtl="0" algn="l">
              <a:spcBef>
                <a:spcPts val="0"/>
              </a:spcBef>
              <a:spcAft>
                <a:spcPts val="0"/>
              </a:spcAft>
              <a:buNone/>
            </a:pPr>
            <a:r>
              <a:t/>
            </a:r>
            <a:endParaRPr/>
          </a:p>
        </p:txBody>
      </p:sp>
      <p:sp>
        <p:nvSpPr>
          <p:cNvPr id="104" name="Google Shape;104;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 name="Google Shape;11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For the next few slides, we are going to be looking at France specifically during the years of 1651-1719.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France had almost 20 million people making it the largest country, by population, in Europe.</a:t>
            </a:r>
            <a:endParaRPr/>
          </a:p>
        </p:txBody>
      </p:sp>
      <p:sp>
        <p:nvSpPr>
          <p:cNvPr id="112" name="Google Shape;11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 name="Google Shape;11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200"/>
              <a:buFont typeface="Arial"/>
              <a:buChar char="•"/>
            </a:pPr>
            <a:r>
              <a:rPr lang="en-US"/>
              <a:t>Religiously, France was a Catholic country.  The Catholic Church is one type or denomination of Christianity.  </a:t>
            </a:r>
            <a:endParaRPr/>
          </a:p>
          <a:p>
            <a:pPr indent="-285750" lvl="0" marL="285750" marR="0" rtl="0" algn="l">
              <a:lnSpc>
                <a:spcPct val="100000"/>
              </a:lnSpc>
              <a:spcBef>
                <a:spcPts val="0"/>
              </a:spcBef>
              <a:spcAft>
                <a:spcPts val="0"/>
              </a:spcAft>
              <a:buClr>
                <a:schemeClr val="dk1"/>
              </a:buClr>
              <a:buSzPts val="1200"/>
              <a:buFont typeface="Arial"/>
              <a:buChar char="•"/>
            </a:pPr>
            <a:r>
              <a:rPr lang="en-US"/>
              <a:t>Invite students to offer up names of different Christian denominations they have heard of before.  Then ask them what all the denominations have in common.  </a:t>
            </a:r>
            <a:endParaRPr/>
          </a:p>
          <a:p>
            <a:pPr indent="-209550" lvl="0" marL="285750" marR="0" rtl="0" algn="l">
              <a:lnSpc>
                <a:spcPct val="100000"/>
              </a:lnSpc>
              <a:spcBef>
                <a:spcPts val="0"/>
              </a:spcBef>
              <a:spcAft>
                <a:spcPts val="0"/>
              </a:spcAft>
              <a:buClr>
                <a:schemeClr val="dk1"/>
              </a:buClr>
              <a:buSzPts val="1200"/>
              <a:buFont typeface="Arial"/>
              <a:buNone/>
            </a:pPr>
            <a:r>
              <a:t/>
            </a:r>
            <a:endParaRPr/>
          </a:p>
          <a:p>
            <a:pPr indent="-285750" lvl="0" marL="285750" marR="0" rtl="0" algn="l">
              <a:lnSpc>
                <a:spcPct val="100000"/>
              </a:lnSpc>
              <a:spcBef>
                <a:spcPts val="0"/>
              </a:spcBef>
              <a:spcAft>
                <a:spcPts val="0"/>
              </a:spcAft>
              <a:buClr>
                <a:schemeClr val="dk1"/>
              </a:buClr>
              <a:buSzPts val="1200"/>
              <a:buFont typeface="Arial"/>
              <a:buChar char="•"/>
            </a:pPr>
            <a:r>
              <a:rPr lang="en-US"/>
              <a:t>They all believe Jesus is God and came to earth to help all of humanity.  In fact, Jesus said he came so that all may have life and live it to the fullest.  This is the basis of Christianity and it has inspired Christians, like St. John Baptist De La Salle, to help others live their own lives to the fullest.</a:t>
            </a:r>
            <a:endParaRPr/>
          </a:p>
        </p:txBody>
      </p:sp>
      <p:sp>
        <p:nvSpPr>
          <p:cNvPr id="119" name="Google Shape;11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Pope Innocent X was pope in 1651 when DLS was born and Clement XI was pope when DLS passed away in 1719.</a:t>
            </a:r>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strike="noStrike">
              <a:solidFill>
                <a:srgbClr val="000000"/>
              </a:solidFill>
              <a:latin typeface="Arial"/>
              <a:ea typeface="Arial"/>
              <a:cs typeface="Arial"/>
              <a:sym typeface="Arial"/>
            </a:endParaRPr>
          </a:p>
          <a:p>
            <a:pPr indent="-285750" lvl="0" marL="285750" rtl="0" algn="l">
              <a:spcBef>
                <a:spcPts val="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Most French people were practicing Catholics and those who were not would still have been familiar with seeing Catholic Churches, priests and nuns in their daily lives.</a:t>
            </a:r>
            <a:endParaRPr/>
          </a:p>
          <a:p>
            <a:pPr indent="-171450" lvl="0" marL="285750" rtl="0" algn="l">
              <a:spcBef>
                <a:spcPts val="0"/>
              </a:spcBef>
              <a:spcAft>
                <a:spcPts val="0"/>
              </a:spcAft>
              <a:buClr>
                <a:schemeClr val="dk1"/>
              </a:buClr>
              <a:buSzPts val="1800"/>
              <a:buFont typeface="Arial"/>
              <a:buNone/>
            </a:pPr>
            <a:r>
              <a:t/>
            </a:r>
            <a:endParaRPr b="0" i="0" sz="1800" u="none" strike="noStrike">
              <a:solidFill>
                <a:srgbClr val="000000"/>
              </a:solidFill>
              <a:latin typeface="Arial"/>
              <a:ea typeface="Arial"/>
              <a:cs typeface="Arial"/>
              <a:sym typeface="Arial"/>
            </a:endParaRPr>
          </a:p>
          <a:p>
            <a:pPr indent="-285750" lvl="0" marL="285750" rtl="0" algn="l">
              <a:spcBef>
                <a:spcPts val="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Today there are many different Christian denominations but in 1500, there was pretty much only the Catholic Church in the western world and the Orthodox Church in the eastern world.  In 1517, Martin Luther nailed the 95 Theses to the door of his church in Germany which led to the Protestant Reformation.  This will cause the Council of Trent (1545-1563) within the Catholic church and wars between nations (one example will be the 30 year’s war which will be talked about later).</a:t>
            </a:r>
            <a:endParaRPr/>
          </a:p>
          <a:p>
            <a:pPr indent="-285750" lvl="1" marL="742950" rtl="0" algn="l">
              <a:spcBef>
                <a:spcPts val="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This time of transition within the Church explains some of the conflict De La Salle would later have with his local bishops and why he would insist on sending two Brothers to start a school in Rome near the Pope.</a:t>
            </a:r>
            <a:endParaRPr/>
          </a:p>
        </p:txBody>
      </p:sp>
      <p:sp>
        <p:nvSpPr>
          <p:cNvPr id="128" name="Google Shape;12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2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2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8"/>
          <p:cNvSpPr/>
          <p:nvPr>
            <p:ph idx="2" type="pic"/>
          </p:nvPr>
        </p:nvSpPr>
        <p:spPr>
          <a:xfrm>
            <a:off x="5183188" y="987425"/>
            <a:ext cx="6172200" cy="4873625"/>
          </a:xfrm>
          <a:prstGeom prst="rect">
            <a:avLst/>
          </a:prstGeom>
          <a:noFill/>
          <a:ln>
            <a:noFill/>
          </a:ln>
        </p:spPr>
      </p:sp>
      <p:sp>
        <p:nvSpPr>
          <p:cNvPr id="68" name="Google Shape;68;p2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11.jpg"/><Relationship Id="rId5" Type="http://schemas.openxmlformats.org/officeDocument/2006/relationships/image" Target="../media/image20.png"/><Relationship Id="rId6"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35.png"/><Relationship Id="rId11" Type="http://schemas.openxmlformats.org/officeDocument/2006/relationships/image" Target="../media/image13.png"/><Relationship Id="rId10" Type="http://schemas.openxmlformats.org/officeDocument/2006/relationships/image" Target="../media/image34.png"/><Relationship Id="rId9" Type="http://schemas.openxmlformats.org/officeDocument/2006/relationships/image" Target="../media/image33.png"/><Relationship Id="rId5" Type="http://schemas.openxmlformats.org/officeDocument/2006/relationships/image" Target="../media/image15.png"/><Relationship Id="rId6" Type="http://schemas.openxmlformats.org/officeDocument/2006/relationships/image" Target="../media/image20.png"/><Relationship Id="rId7" Type="http://schemas.openxmlformats.org/officeDocument/2006/relationships/image" Target="../media/image16.png"/><Relationship Id="rId8"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19.png"/><Relationship Id="rId5" Type="http://schemas.openxmlformats.org/officeDocument/2006/relationships/image" Target="../media/image39.png"/><Relationship Id="rId6" Type="http://schemas.openxmlformats.org/officeDocument/2006/relationships/image" Target="../media/image22.jpg"/><Relationship Id="rId7" Type="http://schemas.openxmlformats.org/officeDocument/2006/relationships/image" Target="../media/image2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30.png"/><Relationship Id="rId5"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jp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4.png"/><Relationship Id="rId7"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20.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5.png"/><Relationship Id="rId5"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86858"/>
          </a:blip>
          <a:tile algn="tl" flip="none" tx="0" sx="100000" ty="0" sy="100000"/>
        </a:blipFill>
      </p:bgPr>
    </p:bg>
    <p:spTree>
      <p:nvGrpSpPr>
        <p:cNvPr id="88" name="Shape 88"/>
        <p:cNvGrpSpPr/>
        <p:nvPr/>
      </p:nvGrpSpPr>
      <p:grpSpPr>
        <a:xfrm>
          <a:off x="0" y="0"/>
          <a:ext cx="0" cy="0"/>
          <a:chOff x="0" y="0"/>
          <a:chExt cx="0" cy="0"/>
        </a:xfrm>
      </p:grpSpPr>
      <p:sp>
        <p:nvSpPr>
          <p:cNvPr id="89" name="Google Shape;89;p1"/>
          <p:cNvSpPr txBox="1"/>
          <p:nvPr>
            <p:ph type="ctrTitle"/>
          </p:nvPr>
        </p:nvSpPr>
        <p:spPr>
          <a:xfrm>
            <a:off x="637310" y="1736364"/>
            <a:ext cx="6289964" cy="3385271"/>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2F5496"/>
              </a:buClr>
              <a:buSzPts val="6000"/>
              <a:buFont typeface="Bodoni"/>
              <a:buNone/>
            </a:pPr>
            <a:r>
              <a:rPr lang="en-US">
                <a:solidFill>
                  <a:srgbClr val="2F5496"/>
                </a:solidFill>
                <a:latin typeface="Bodoni"/>
                <a:ea typeface="Bodoni"/>
                <a:cs typeface="Bodoni"/>
                <a:sym typeface="Bodoni"/>
              </a:rPr>
              <a:t>Saint Jean Baptiste de La Salle</a:t>
            </a:r>
            <a:br>
              <a:rPr lang="en-US">
                <a:solidFill>
                  <a:srgbClr val="1F3864"/>
                </a:solidFill>
                <a:latin typeface="Bodoni"/>
                <a:ea typeface="Bodoni"/>
                <a:cs typeface="Bodoni"/>
                <a:sym typeface="Bodoni"/>
              </a:rPr>
            </a:br>
            <a:r>
              <a:rPr lang="en-US">
                <a:solidFill>
                  <a:schemeClr val="accent1"/>
                </a:solidFill>
                <a:latin typeface="Bodoni"/>
                <a:ea typeface="Bodoni"/>
                <a:cs typeface="Bodoni"/>
                <a:sym typeface="Bodoni"/>
              </a:rPr>
              <a:t>1651-1719</a:t>
            </a:r>
            <a:endParaRPr/>
          </a:p>
        </p:txBody>
      </p:sp>
      <p:pic>
        <p:nvPicPr>
          <p:cNvPr descr="icon005" id="90" name="Google Shape;90;p1"/>
          <p:cNvPicPr preferRelativeResize="0"/>
          <p:nvPr/>
        </p:nvPicPr>
        <p:blipFill rotWithShape="1">
          <a:blip r:embed="rId4">
            <a:alphaModFix/>
          </a:blip>
          <a:srcRect b="0" l="0" r="0" t="0"/>
          <a:stretch/>
        </p:blipFill>
        <p:spPr>
          <a:xfrm>
            <a:off x="7463869" y="0"/>
            <a:ext cx="4728131" cy="6858000"/>
          </a:xfrm>
          <a:prstGeom prst="rect">
            <a:avLst/>
          </a:prstGeom>
          <a:noFill/>
          <a:ln>
            <a:noFill/>
          </a:ln>
        </p:spPr>
      </p:pic>
      <p:sp>
        <p:nvSpPr>
          <p:cNvPr id="91" name="Google Shape;91;p1"/>
          <p:cNvSpPr txBox="1"/>
          <p:nvPr/>
        </p:nvSpPr>
        <p:spPr>
          <a:xfrm>
            <a:off x="637310" y="1736363"/>
            <a:ext cx="6289964" cy="3385271"/>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2F5496"/>
              </a:buClr>
              <a:buSzPts val="6000"/>
              <a:buFont typeface="Bodoni"/>
              <a:buNone/>
            </a:pPr>
            <a:br>
              <a:rPr b="0" i="0" lang="en-US" sz="6000" u="none" cap="none" strike="noStrike">
                <a:solidFill>
                  <a:srgbClr val="1F3864"/>
                </a:solidFill>
                <a:latin typeface="Bodoni"/>
                <a:ea typeface="Bodoni"/>
                <a:cs typeface="Bodoni"/>
                <a:sym typeface="Bodoni"/>
              </a:rPr>
            </a:b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91"/>
                                        </p:tgtEl>
                                      </p:cBhvr>
                                    </p:animEffect>
                                    <p:set>
                                      <p:cBhvr>
                                        <p:cTn dur="1" fill="hold">
                                          <p:stCondLst>
                                            <p:cond delay="500"/>
                                          </p:stCondLst>
                                        </p:cTn>
                                        <p:tgtEl>
                                          <p:spTgt spid="91"/>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500"/>
                                        <p:tgtEl>
                                          <p:spTgt spid="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tile algn="tl" flip="none" tx="0" sx="100000" ty="0" sy="100000"/>
        </a:blipFill>
      </p:bgPr>
    </p:bg>
    <p:spTree>
      <p:nvGrpSpPr>
        <p:cNvPr id="178" name="Shape 178"/>
        <p:cNvGrpSpPr/>
        <p:nvPr/>
      </p:nvGrpSpPr>
      <p:grpSpPr>
        <a:xfrm>
          <a:off x="0" y="0"/>
          <a:ext cx="0" cy="0"/>
          <a:chOff x="0" y="0"/>
          <a:chExt cx="0" cy="0"/>
        </a:xfrm>
      </p:grpSpPr>
      <p:sp>
        <p:nvSpPr>
          <p:cNvPr id="179" name="Google Shape;179;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PT Serif"/>
              <a:buNone/>
            </a:pPr>
            <a:r>
              <a:rPr lang="en-US">
                <a:solidFill>
                  <a:schemeClr val="lt1"/>
                </a:solidFill>
                <a:latin typeface="PT Serif"/>
                <a:ea typeface="PT Serif"/>
                <a:cs typeface="PT Serif"/>
                <a:sym typeface="PT Serif"/>
              </a:rPr>
              <a:t>Our Pope</a:t>
            </a:r>
            <a:endParaRPr/>
          </a:p>
        </p:txBody>
      </p:sp>
      <p:sp>
        <p:nvSpPr>
          <p:cNvPr id="180" name="Google Shape;180;p10"/>
          <p:cNvSpPr/>
          <p:nvPr/>
        </p:nvSpPr>
        <p:spPr>
          <a:xfrm flipH="1">
            <a:off x="-28256" y="14288"/>
            <a:ext cx="45719" cy="1985962"/>
          </a:xfrm>
          <a:prstGeom prst="ellipse">
            <a:avLst/>
          </a:prstGeom>
          <a:solidFill>
            <a:srgbClr val="5B9BD5">
              <a:alpha val="0"/>
            </a:srgbClr>
          </a:solidFill>
          <a:ln cap="flat" cmpd="sng" w="25400">
            <a:solidFill>
              <a:srgbClr val="000000">
                <a:alpha val="0"/>
              </a:srgbClr>
            </a:solidFill>
            <a:prstDash val="solid"/>
            <a:round/>
            <a:headEnd len="sm" w="sm" type="none"/>
            <a:tailEnd len="sm" w="sm" type="none"/>
          </a:ln>
        </p:spPr>
        <p:txBody>
          <a:bodyPr anchorCtr="0" anchor="t" bIns="36575" lIns="36575" spcFirstLastPara="1" rIns="36575" wrap="square" tIns="3657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Ten Good Things to Know about Pope Leo XIV | Fr. Dwight Longenecker" id="181" name="Google Shape;181;p10"/>
          <p:cNvPicPr preferRelativeResize="0"/>
          <p:nvPr/>
        </p:nvPicPr>
        <p:blipFill rotWithShape="1">
          <a:blip r:embed="rId4">
            <a:alphaModFix/>
          </a:blip>
          <a:srcRect b="5322" l="0" r="0" t="15590"/>
          <a:stretch/>
        </p:blipFill>
        <p:spPr>
          <a:xfrm>
            <a:off x="8704597" y="2458845"/>
            <a:ext cx="2939524" cy="4129503"/>
          </a:xfrm>
          <a:prstGeom prst="rect">
            <a:avLst/>
          </a:prstGeom>
          <a:noFill/>
          <a:ln>
            <a:noFill/>
          </a:ln>
        </p:spPr>
      </p:pic>
      <p:pic>
        <p:nvPicPr>
          <p:cNvPr id="182" name="Google Shape;182;p10"/>
          <p:cNvPicPr preferRelativeResize="0"/>
          <p:nvPr/>
        </p:nvPicPr>
        <p:blipFill rotWithShape="1">
          <a:blip r:embed="rId5">
            <a:alphaModFix/>
          </a:blip>
          <a:srcRect b="0" l="0" r="0" t="0"/>
          <a:stretch/>
        </p:blipFill>
        <p:spPr>
          <a:xfrm>
            <a:off x="8848807" y="93089"/>
            <a:ext cx="2651103" cy="1985962"/>
          </a:xfrm>
          <a:prstGeom prst="rect">
            <a:avLst/>
          </a:prstGeom>
          <a:noFill/>
          <a:ln>
            <a:noFill/>
          </a:ln>
        </p:spPr>
      </p:pic>
      <p:pic>
        <p:nvPicPr>
          <p:cNvPr descr="Catholic Church by country - Wikipedia" id="183" name="Google Shape;183;p10"/>
          <p:cNvPicPr preferRelativeResize="0"/>
          <p:nvPr/>
        </p:nvPicPr>
        <p:blipFill rotWithShape="1">
          <a:blip r:embed="rId6">
            <a:alphaModFix/>
          </a:blip>
          <a:srcRect b="0" l="0" r="0" t="0"/>
          <a:stretch/>
        </p:blipFill>
        <p:spPr>
          <a:xfrm>
            <a:off x="418768" y="1811731"/>
            <a:ext cx="7362276" cy="3785628"/>
          </a:xfrm>
          <a:prstGeom prst="rect">
            <a:avLst/>
          </a:prstGeom>
          <a:noFill/>
          <a:ln>
            <a:noFill/>
          </a:ln>
        </p:spPr>
      </p:pic>
      <p:sp>
        <p:nvSpPr>
          <p:cNvPr id="184" name="Google Shape;184;p10"/>
          <p:cNvSpPr txBox="1"/>
          <p:nvPr/>
        </p:nvSpPr>
        <p:spPr>
          <a:xfrm>
            <a:off x="8515578" y="2458845"/>
            <a:ext cx="3676422"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lt1"/>
                </a:solidFill>
                <a:latin typeface="Garamond"/>
                <a:ea typeface="Garamond"/>
                <a:cs typeface="Garamond"/>
                <a:sym typeface="Garamond"/>
              </a:rPr>
              <a:t>Pope Leo XIV</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500"/>
                                        <p:tgtEl>
                                          <p:spTgt spid="1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tile algn="tl" flip="none" tx="0" sx="100000" ty="0" sy="100000"/>
        </a:blipFill>
      </p:bgPr>
    </p:bg>
    <p:spTree>
      <p:nvGrpSpPr>
        <p:cNvPr id="189" name="Shape 189"/>
        <p:cNvGrpSpPr/>
        <p:nvPr/>
      </p:nvGrpSpPr>
      <p:grpSpPr>
        <a:xfrm>
          <a:off x="0" y="0"/>
          <a:ext cx="0" cy="0"/>
          <a:chOff x="0" y="0"/>
          <a:chExt cx="0" cy="0"/>
        </a:xfrm>
      </p:grpSpPr>
      <p:sp>
        <p:nvSpPr>
          <p:cNvPr id="190" name="Google Shape;190;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PT Serif"/>
              <a:buNone/>
            </a:pPr>
            <a:r>
              <a:rPr lang="en-US">
                <a:solidFill>
                  <a:schemeClr val="lt1"/>
                </a:solidFill>
                <a:latin typeface="PT Serif"/>
                <a:ea typeface="PT Serif"/>
                <a:cs typeface="PT Serif"/>
                <a:sym typeface="PT Serif"/>
              </a:rPr>
              <a:t>Our Diocese</a:t>
            </a:r>
            <a:endParaRPr/>
          </a:p>
        </p:txBody>
      </p:sp>
      <p:sp>
        <p:nvSpPr>
          <p:cNvPr id="191" name="Google Shape;191;p11"/>
          <p:cNvSpPr/>
          <p:nvPr/>
        </p:nvSpPr>
        <p:spPr>
          <a:xfrm flipH="1">
            <a:off x="-28256" y="14288"/>
            <a:ext cx="45719" cy="1985962"/>
          </a:xfrm>
          <a:prstGeom prst="ellipse">
            <a:avLst/>
          </a:prstGeom>
          <a:solidFill>
            <a:srgbClr val="5B9BD5">
              <a:alpha val="0"/>
            </a:srgbClr>
          </a:solidFill>
          <a:ln cap="flat" cmpd="sng" w="25400">
            <a:solidFill>
              <a:srgbClr val="000000">
                <a:alpha val="0"/>
              </a:srgbClr>
            </a:solidFill>
            <a:prstDash val="solid"/>
            <a:round/>
            <a:headEnd len="sm" w="sm" type="none"/>
            <a:tailEnd len="sm" w="sm" type="none"/>
          </a:ln>
        </p:spPr>
        <p:txBody>
          <a:bodyPr anchorCtr="0" anchor="t" bIns="36575" lIns="36575" spcFirstLastPara="1" rIns="36575" wrap="square" tIns="3657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92" name="Google Shape;192;p11"/>
          <p:cNvPicPr preferRelativeResize="0"/>
          <p:nvPr/>
        </p:nvPicPr>
        <p:blipFill rotWithShape="1">
          <a:blip r:embed="rId4">
            <a:alphaModFix/>
          </a:blip>
          <a:srcRect b="0" l="0" r="0" t="0"/>
          <a:stretch/>
        </p:blipFill>
        <p:spPr>
          <a:xfrm>
            <a:off x="4610820" y="2919624"/>
            <a:ext cx="2970359" cy="2225000"/>
          </a:xfrm>
          <a:prstGeom prst="rect">
            <a:avLst/>
          </a:prstGeom>
          <a:noFill/>
          <a:ln>
            <a:noFill/>
          </a:ln>
        </p:spPr>
      </p:pic>
      <p:sp>
        <p:nvSpPr>
          <p:cNvPr id="193" name="Google Shape;193;p11"/>
          <p:cNvSpPr/>
          <p:nvPr/>
        </p:nvSpPr>
        <p:spPr>
          <a:xfrm>
            <a:off x="974525" y="1774094"/>
            <a:ext cx="2875100" cy="4111223"/>
          </a:xfrm>
          <a:prstGeom prst="rect">
            <a:avLst/>
          </a:prstGeom>
          <a:solidFill>
            <a:schemeClr val="accent2"/>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Insert picture of your diocese</a:t>
            </a:r>
            <a:endParaRPr/>
          </a:p>
        </p:txBody>
      </p:sp>
      <p:sp>
        <p:nvSpPr>
          <p:cNvPr id="194" name="Google Shape;194;p11"/>
          <p:cNvSpPr/>
          <p:nvPr/>
        </p:nvSpPr>
        <p:spPr>
          <a:xfrm>
            <a:off x="8226972" y="1774094"/>
            <a:ext cx="2875100" cy="4111223"/>
          </a:xfrm>
          <a:prstGeom prst="rect">
            <a:avLst/>
          </a:prstGeom>
          <a:solidFill>
            <a:schemeClr val="accent2"/>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Insert picture of your Bishop</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500"/>
                                        <p:tgtEl>
                                          <p:spTgt spid="1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tile algn="tl" flip="none" tx="0" sx="100000" ty="0" sy="100000"/>
        </a:blipFill>
      </p:bgPr>
    </p:bg>
    <p:spTree>
      <p:nvGrpSpPr>
        <p:cNvPr id="199" name="Shape 199"/>
        <p:cNvGrpSpPr/>
        <p:nvPr/>
      </p:nvGrpSpPr>
      <p:grpSpPr>
        <a:xfrm>
          <a:off x="0" y="0"/>
          <a:ext cx="0" cy="0"/>
          <a:chOff x="0" y="0"/>
          <a:chExt cx="0" cy="0"/>
        </a:xfrm>
      </p:grpSpPr>
      <p:sp>
        <p:nvSpPr>
          <p:cNvPr id="200" name="Google Shape;200;p12"/>
          <p:cNvSpPr txBox="1"/>
          <p:nvPr>
            <p:ph type="title"/>
          </p:nvPr>
        </p:nvSpPr>
        <p:spPr>
          <a:xfrm>
            <a:off x="167642" y="2699529"/>
            <a:ext cx="4955034"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2"/>
              </a:buClr>
              <a:buSzPts val="3600"/>
              <a:buFont typeface="PT Serif"/>
              <a:buNone/>
            </a:pPr>
            <a:r>
              <a:rPr lang="en-US" sz="3600">
                <a:solidFill>
                  <a:schemeClr val="dk2"/>
                </a:solidFill>
                <a:latin typeface="PT Serif"/>
                <a:ea typeface="PT Serif"/>
                <a:cs typeface="PT Serif"/>
                <a:sym typeface="PT Serif"/>
              </a:rPr>
              <a:t>All baptized faithful are collectively the Body of Christ.</a:t>
            </a:r>
            <a:endParaRPr/>
          </a:p>
        </p:txBody>
      </p:sp>
      <p:sp>
        <p:nvSpPr>
          <p:cNvPr id="201" name="Google Shape;201;p12"/>
          <p:cNvSpPr/>
          <p:nvPr/>
        </p:nvSpPr>
        <p:spPr>
          <a:xfrm flipH="1">
            <a:off x="-28256" y="14288"/>
            <a:ext cx="45719" cy="1985962"/>
          </a:xfrm>
          <a:prstGeom prst="ellipse">
            <a:avLst/>
          </a:prstGeom>
          <a:solidFill>
            <a:srgbClr val="5B9BD5">
              <a:alpha val="0"/>
            </a:srgbClr>
          </a:solidFill>
          <a:ln cap="flat" cmpd="sng" w="25400">
            <a:solidFill>
              <a:srgbClr val="000000">
                <a:alpha val="0"/>
              </a:srgbClr>
            </a:solidFill>
            <a:prstDash val="solid"/>
            <a:round/>
            <a:headEnd len="sm" w="sm" type="none"/>
            <a:tailEnd len="sm" w="sm" type="none"/>
          </a:ln>
        </p:spPr>
        <p:txBody>
          <a:bodyPr anchorCtr="0" anchor="t" bIns="36575" lIns="36575" spcFirstLastPara="1" rIns="36575" wrap="square" tIns="3657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02" name="Google Shape;202;p12"/>
          <p:cNvPicPr preferRelativeResize="0"/>
          <p:nvPr/>
        </p:nvPicPr>
        <p:blipFill rotWithShape="1">
          <a:blip r:embed="rId4">
            <a:alphaModFix/>
          </a:blip>
          <a:srcRect b="0" l="9029" r="0" t="0"/>
          <a:stretch/>
        </p:blipFill>
        <p:spPr>
          <a:xfrm>
            <a:off x="6212418" y="708073"/>
            <a:ext cx="1754431" cy="1446551"/>
          </a:xfrm>
          <a:prstGeom prst="rect">
            <a:avLst/>
          </a:prstGeom>
          <a:noFill/>
          <a:ln>
            <a:noFill/>
          </a:ln>
        </p:spPr>
      </p:pic>
      <p:sp>
        <p:nvSpPr>
          <p:cNvPr id="203" name="Google Shape;203;p12"/>
          <p:cNvSpPr txBox="1"/>
          <p:nvPr/>
        </p:nvSpPr>
        <p:spPr>
          <a:xfrm>
            <a:off x="6691291" y="1623287"/>
            <a:ext cx="3875157" cy="304698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1" lang="en-US" sz="3200">
                <a:solidFill>
                  <a:srgbClr val="363936"/>
                </a:solidFill>
                <a:latin typeface="Garamond"/>
                <a:ea typeface="Garamond"/>
                <a:cs typeface="Garamond"/>
                <a:sym typeface="Garamond"/>
              </a:rPr>
              <a:t>As a body is                one though it has many parts, and all the parts of the body, though many, are     one body, so also       Christ.</a:t>
            </a:r>
            <a:endParaRPr i="1" sz="3200">
              <a:solidFill>
                <a:schemeClr val="dk1"/>
              </a:solidFill>
              <a:latin typeface="Garamond"/>
              <a:ea typeface="Garamond"/>
              <a:cs typeface="Garamond"/>
              <a:sym typeface="Garamond"/>
            </a:endParaRPr>
          </a:p>
        </p:txBody>
      </p:sp>
      <p:pic>
        <p:nvPicPr>
          <p:cNvPr id="204" name="Google Shape;204;p12"/>
          <p:cNvPicPr preferRelativeResize="0"/>
          <p:nvPr/>
        </p:nvPicPr>
        <p:blipFill rotWithShape="1">
          <a:blip r:embed="rId5">
            <a:alphaModFix/>
          </a:blip>
          <a:srcRect b="0" l="0" r="0" t="0"/>
          <a:stretch/>
        </p:blipFill>
        <p:spPr>
          <a:xfrm>
            <a:off x="5074622" y="2171776"/>
            <a:ext cx="1980849" cy="1485001"/>
          </a:xfrm>
          <a:prstGeom prst="rect">
            <a:avLst/>
          </a:prstGeom>
          <a:noFill/>
          <a:ln>
            <a:noFill/>
          </a:ln>
        </p:spPr>
      </p:pic>
      <p:pic>
        <p:nvPicPr>
          <p:cNvPr id="205" name="Google Shape;205;p12"/>
          <p:cNvPicPr preferRelativeResize="0"/>
          <p:nvPr/>
        </p:nvPicPr>
        <p:blipFill rotWithShape="1">
          <a:blip r:embed="rId6">
            <a:alphaModFix/>
          </a:blip>
          <a:srcRect b="0" l="0" r="0" t="0"/>
          <a:stretch/>
        </p:blipFill>
        <p:spPr>
          <a:xfrm>
            <a:off x="7692995" y="83415"/>
            <a:ext cx="1931031" cy="1446550"/>
          </a:xfrm>
          <a:prstGeom prst="rect">
            <a:avLst/>
          </a:prstGeom>
          <a:noFill/>
          <a:ln>
            <a:noFill/>
          </a:ln>
        </p:spPr>
      </p:pic>
      <p:pic>
        <p:nvPicPr>
          <p:cNvPr id="206" name="Google Shape;206;p12"/>
          <p:cNvPicPr preferRelativeResize="0"/>
          <p:nvPr/>
        </p:nvPicPr>
        <p:blipFill rotWithShape="1">
          <a:blip r:embed="rId7">
            <a:alphaModFix/>
          </a:blip>
          <a:srcRect b="0" l="0" r="0" t="0"/>
          <a:stretch/>
        </p:blipFill>
        <p:spPr>
          <a:xfrm>
            <a:off x="9290890" y="708074"/>
            <a:ext cx="1931031" cy="1446550"/>
          </a:xfrm>
          <a:prstGeom prst="rect">
            <a:avLst/>
          </a:prstGeom>
          <a:noFill/>
          <a:ln>
            <a:noFill/>
          </a:ln>
        </p:spPr>
      </p:pic>
      <p:pic>
        <p:nvPicPr>
          <p:cNvPr id="207" name="Google Shape;207;p12"/>
          <p:cNvPicPr preferRelativeResize="0"/>
          <p:nvPr/>
        </p:nvPicPr>
        <p:blipFill rotWithShape="1">
          <a:blip r:embed="rId8">
            <a:alphaModFix/>
          </a:blip>
          <a:srcRect b="0" l="0" r="0" t="0"/>
          <a:stretch/>
        </p:blipFill>
        <p:spPr>
          <a:xfrm>
            <a:off x="10146081" y="2154624"/>
            <a:ext cx="1931145" cy="1446550"/>
          </a:xfrm>
          <a:prstGeom prst="rect">
            <a:avLst/>
          </a:prstGeom>
          <a:noFill/>
          <a:ln>
            <a:noFill/>
          </a:ln>
        </p:spPr>
      </p:pic>
      <p:pic>
        <p:nvPicPr>
          <p:cNvPr id="208" name="Google Shape;208;p12"/>
          <p:cNvPicPr preferRelativeResize="0"/>
          <p:nvPr/>
        </p:nvPicPr>
        <p:blipFill rotWithShape="1">
          <a:blip r:embed="rId9">
            <a:alphaModFix/>
          </a:blip>
          <a:srcRect b="0" l="0" r="0" t="0"/>
          <a:stretch/>
        </p:blipFill>
        <p:spPr>
          <a:xfrm>
            <a:off x="9416358" y="3688619"/>
            <a:ext cx="1898912" cy="1422413"/>
          </a:xfrm>
          <a:prstGeom prst="rect">
            <a:avLst/>
          </a:prstGeom>
          <a:noFill/>
          <a:ln>
            <a:noFill/>
          </a:ln>
        </p:spPr>
      </p:pic>
      <p:pic>
        <p:nvPicPr>
          <p:cNvPr id="209" name="Google Shape;209;p12"/>
          <p:cNvPicPr preferRelativeResize="0"/>
          <p:nvPr/>
        </p:nvPicPr>
        <p:blipFill rotWithShape="1">
          <a:blip r:embed="rId10">
            <a:alphaModFix/>
          </a:blip>
          <a:srcRect b="0" l="0" r="0" t="0"/>
          <a:stretch/>
        </p:blipFill>
        <p:spPr>
          <a:xfrm>
            <a:off x="5880523" y="3673930"/>
            <a:ext cx="1931031" cy="1447669"/>
          </a:xfrm>
          <a:prstGeom prst="rect">
            <a:avLst/>
          </a:prstGeom>
          <a:noFill/>
          <a:ln>
            <a:noFill/>
          </a:ln>
        </p:spPr>
      </p:pic>
      <p:pic>
        <p:nvPicPr>
          <p:cNvPr id="210" name="Google Shape;210;p12"/>
          <p:cNvPicPr preferRelativeResize="0"/>
          <p:nvPr/>
        </p:nvPicPr>
        <p:blipFill rotWithShape="1">
          <a:blip r:embed="rId11">
            <a:alphaModFix/>
          </a:blip>
          <a:srcRect b="0" l="0" r="0" t="0"/>
          <a:stretch/>
        </p:blipFill>
        <p:spPr>
          <a:xfrm>
            <a:off x="7692995" y="4703377"/>
            <a:ext cx="1984269" cy="1485001"/>
          </a:xfrm>
          <a:prstGeom prst="rect">
            <a:avLst/>
          </a:prstGeom>
          <a:noFill/>
          <a:ln>
            <a:noFill/>
          </a:ln>
        </p:spPr>
      </p:pic>
      <p:sp>
        <p:nvSpPr>
          <p:cNvPr id="211" name="Google Shape;211;p12"/>
          <p:cNvSpPr txBox="1"/>
          <p:nvPr/>
        </p:nvSpPr>
        <p:spPr>
          <a:xfrm>
            <a:off x="9915961" y="5280373"/>
            <a:ext cx="215737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2"/>
                </a:solidFill>
                <a:latin typeface="Garamond"/>
                <a:ea typeface="Garamond"/>
                <a:cs typeface="Garamond"/>
                <a:sym typeface="Garamond"/>
              </a:rPr>
              <a:t>1 Corinthians 12:12</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500"/>
                                        <p:tgtEl>
                                          <p:spTgt spid="203"/>
                                        </p:tgtEl>
                                      </p:cBhvr>
                                    </p:animEffect>
                                  </p:childTnLst>
                                </p:cTn>
                              </p:par>
                              <p:par>
                                <p:cTn fill="hold" nodeType="withEffect" presetClass="entr" presetID="10" presetSubtype="0">
                                  <p:stCondLst>
                                    <p:cond delay="0"/>
                                  </p:stCondLst>
                                  <p:childTnLst>
                                    <p:set>
                                      <p:cBhvr>
                                        <p:cTn dur="1" fill="hold">
                                          <p:stCondLst>
                                            <p:cond delay="0"/>
                                          </p:stCondLst>
                                        </p:cTn>
                                        <p:tgtEl>
                                          <p:spTgt spid="211">
                                            <p:txEl>
                                              <p:pRg end="0" st="0"/>
                                            </p:txEl>
                                          </p:spTgt>
                                        </p:tgtEl>
                                        <p:attrNameLst>
                                          <p:attrName>style.visibility</p:attrName>
                                        </p:attrNameLst>
                                      </p:cBhvr>
                                      <p:to>
                                        <p:strVal val="visible"/>
                                      </p:to>
                                    </p:set>
                                    <p:animEffect filter="fade" transition="in">
                                      <p:cBhvr>
                                        <p:cTn dur="500"/>
                                        <p:tgtEl>
                                          <p:spTgt spid="211">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86858"/>
          </a:blip>
          <a:tile algn="tl" flip="none" tx="0" sx="100000" ty="0" sy="100000"/>
        </a:blipFill>
      </p:bgPr>
    </p:bg>
    <p:spTree>
      <p:nvGrpSpPr>
        <p:cNvPr id="216" name="Shape 216"/>
        <p:cNvGrpSpPr/>
        <p:nvPr/>
      </p:nvGrpSpPr>
      <p:grpSpPr>
        <a:xfrm>
          <a:off x="0" y="0"/>
          <a:ext cx="0" cy="0"/>
          <a:chOff x="0" y="0"/>
          <a:chExt cx="0" cy="0"/>
        </a:xfrm>
      </p:grpSpPr>
      <p:sp>
        <p:nvSpPr>
          <p:cNvPr id="217" name="Google Shape;217;p13"/>
          <p:cNvSpPr txBox="1"/>
          <p:nvPr>
            <p:ph type="title"/>
          </p:nvPr>
        </p:nvSpPr>
        <p:spPr>
          <a:xfrm>
            <a:off x="0" y="1"/>
            <a:ext cx="12192000" cy="1690688"/>
          </a:xfrm>
          <a:prstGeom prst="rect">
            <a:avLst/>
          </a:prstGeom>
          <a:blipFill rotWithShape="1">
            <a:blip r:embed="rId3">
              <a:alphaModFix amt="86858"/>
            </a:blip>
            <a:tile algn="tl" flip="none" tx="0" sx="100000" ty="0" sy="100000"/>
          </a:blipFill>
          <a:ln>
            <a:noFill/>
          </a:ln>
        </p:spPr>
        <p:txBody>
          <a:bodyPr anchorCtr="0" anchor="ctr" bIns="45700" lIns="731500" spcFirstLastPara="1" rIns="91425" wrap="square" tIns="45700">
            <a:normAutofit/>
          </a:bodyPr>
          <a:lstStyle/>
          <a:p>
            <a:pPr indent="0" lvl="0" marL="0" rtl="0" algn="l">
              <a:lnSpc>
                <a:spcPct val="90000"/>
              </a:lnSpc>
              <a:spcBef>
                <a:spcPts val="0"/>
              </a:spcBef>
              <a:spcAft>
                <a:spcPts val="0"/>
              </a:spcAft>
              <a:buClr>
                <a:srgbClr val="002060"/>
              </a:buClr>
              <a:buSzPts val="4400"/>
              <a:buFont typeface="Bodoni"/>
              <a:buNone/>
            </a:pPr>
            <a:r>
              <a:rPr lang="en-US">
                <a:solidFill>
                  <a:srgbClr val="002060"/>
                </a:solidFill>
                <a:latin typeface="Bodoni"/>
                <a:ea typeface="Bodoni"/>
                <a:cs typeface="Bodoni"/>
                <a:sym typeface="Bodoni"/>
              </a:rPr>
              <a:t>What was the Economic Background of France?</a:t>
            </a:r>
            <a:endParaRPr/>
          </a:p>
        </p:txBody>
      </p:sp>
      <p:pic>
        <p:nvPicPr>
          <p:cNvPr id="218" name="Google Shape;218;p13"/>
          <p:cNvPicPr preferRelativeResize="0"/>
          <p:nvPr>
            <p:ph idx="1" type="body"/>
          </p:nvPr>
        </p:nvPicPr>
        <p:blipFill rotWithShape="1">
          <a:blip r:embed="rId4">
            <a:alphaModFix/>
          </a:blip>
          <a:srcRect b="68358" l="0" r="64632" t="0"/>
          <a:stretch/>
        </p:blipFill>
        <p:spPr>
          <a:xfrm>
            <a:off x="2449068" y="738395"/>
            <a:ext cx="7293863" cy="6458817"/>
          </a:xfrm>
          <a:prstGeom prst="rect">
            <a:avLst/>
          </a:prstGeom>
          <a:noFill/>
          <a:ln>
            <a:noFill/>
          </a:ln>
        </p:spPr>
      </p:pic>
      <p:sp>
        <p:nvSpPr>
          <p:cNvPr id="219" name="Google Shape;219;p13"/>
          <p:cNvSpPr txBox="1"/>
          <p:nvPr/>
        </p:nvSpPr>
        <p:spPr>
          <a:xfrm>
            <a:off x="5387645" y="3083594"/>
            <a:ext cx="2240601" cy="20928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3000">
                <a:solidFill>
                  <a:srgbClr val="1E4E79"/>
                </a:solidFill>
                <a:latin typeface="Jacques Francois Shadow"/>
                <a:ea typeface="Jacques Francois Shadow"/>
                <a:cs typeface="Jacques Francois Shadow"/>
                <a:sym typeface="Jacques Francois Shadow"/>
              </a:rPr>
              <a: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86858"/>
          </a:blip>
          <a:tile algn="tl" flip="none" tx="0" sx="100000" ty="0" sy="100000"/>
        </a:blipFill>
      </p:bgPr>
    </p:bg>
    <p:spTree>
      <p:nvGrpSpPr>
        <p:cNvPr id="224" name="Shape 224"/>
        <p:cNvGrpSpPr/>
        <p:nvPr/>
      </p:nvGrpSpPr>
      <p:grpSpPr>
        <a:xfrm>
          <a:off x="0" y="0"/>
          <a:ext cx="0" cy="0"/>
          <a:chOff x="0" y="0"/>
          <a:chExt cx="0" cy="0"/>
        </a:xfrm>
      </p:grpSpPr>
      <p:sp>
        <p:nvSpPr>
          <p:cNvPr id="225" name="Google Shape;225;p14"/>
          <p:cNvSpPr txBox="1"/>
          <p:nvPr>
            <p:ph idx="1" type="body"/>
          </p:nvPr>
        </p:nvSpPr>
        <p:spPr>
          <a:xfrm>
            <a:off x="4459705" y="1690688"/>
            <a:ext cx="7732294" cy="480444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2"/>
              </a:buClr>
              <a:buSzPts val="3200"/>
              <a:buChar char="•"/>
            </a:pPr>
            <a:r>
              <a:rPr lang="en-US" sz="3200">
                <a:solidFill>
                  <a:schemeClr val="dk2"/>
                </a:solidFill>
                <a:latin typeface="PT Serif"/>
                <a:ea typeface="PT Serif"/>
                <a:cs typeface="PT Serif"/>
                <a:sym typeface="PT Serif"/>
              </a:rPr>
              <a:t>Clergy (Rich upper class and poor lower class</a:t>
            </a:r>
            <a:endParaRPr/>
          </a:p>
          <a:p>
            <a:pPr indent="-228600" lvl="0" marL="228600" rtl="0" algn="l">
              <a:lnSpc>
                <a:spcPct val="90000"/>
              </a:lnSpc>
              <a:spcBef>
                <a:spcPts val="1600"/>
              </a:spcBef>
              <a:spcAft>
                <a:spcPts val="0"/>
              </a:spcAft>
              <a:buClr>
                <a:schemeClr val="dk2"/>
              </a:buClr>
              <a:buSzPts val="3200"/>
              <a:buChar char="•"/>
            </a:pPr>
            <a:r>
              <a:rPr lang="en-US" sz="3200">
                <a:solidFill>
                  <a:schemeClr val="dk2"/>
                </a:solidFill>
                <a:latin typeface="PT Serif"/>
                <a:ea typeface="PT Serif"/>
                <a:cs typeface="PT Serif"/>
                <a:sym typeface="PT Serif"/>
              </a:rPr>
              <a:t>Nobility (they had property and the king knighted them.  This title was inherited or purchased)</a:t>
            </a:r>
            <a:endParaRPr/>
          </a:p>
          <a:p>
            <a:pPr indent="-228600" lvl="0" marL="228600" rtl="0" algn="l">
              <a:lnSpc>
                <a:spcPct val="90000"/>
              </a:lnSpc>
              <a:spcBef>
                <a:spcPts val="1600"/>
              </a:spcBef>
              <a:spcAft>
                <a:spcPts val="0"/>
              </a:spcAft>
              <a:buClr>
                <a:schemeClr val="dk2"/>
              </a:buClr>
              <a:buSzPts val="3200"/>
              <a:buChar char="•"/>
            </a:pPr>
            <a:r>
              <a:rPr lang="en-US" sz="3200">
                <a:solidFill>
                  <a:schemeClr val="dk2"/>
                </a:solidFill>
                <a:latin typeface="PT Serif"/>
                <a:ea typeface="PT Serif"/>
                <a:cs typeface="PT Serif"/>
                <a:sym typeface="PT Serif"/>
              </a:rPr>
              <a:t>Bourgeoisie (middle class, they work and run things, like city council or lawyers, major business owner)</a:t>
            </a:r>
            <a:endParaRPr/>
          </a:p>
          <a:p>
            <a:pPr indent="-228600" lvl="0" marL="228600" rtl="0" algn="l">
              <a:lnSpc>
                <a:spcPct val="90000"/>
              </a:lnSpc>
              <a:spcBef>
                <a:spcPts val="1600"/>
              </a:spcBef>
              <a:spcAft>
                <a:spcPts val="0"/>
              </a:spcAft>
              <a:buClr>
                <a:schemeClr val="dk2"/>
              </a:buClr>
              <a:buSzPts val="3200"/>
              <a:buChar char="•"/>
            </a:pPr>
            <a:r>
              <a:rPr lang="en-US" sz="3200">
                <a:solidFill>
                  <a:schemeClr val="dk2"/>
                </a:solidFill>
                <a:latin typeface="PT Serif"/>
                <a:ea typeface="PT Serif"/>
                <a:cs typeface="PT Serif"/>
                <a:sym typeface="PT Serif"/>
              </a:rPr>
              <a:t>Peasant (farmers, sailors, soldiers)</a:t>
            </a:r>
            <a:endParaRPr sz="3200">
              <a:solidFill>
                <a:schemeClr val="dk2"/>
              </a:solidFill>
              <a:latin typeface="PT Serif"/>
              <a:ea typeface="PT Serif"/>
              <a:cs typeface="PT Serif"/>
              <a:sym typeface="PT Serif"/>
            </a:endParaRPr>
          </a:p>
        </p:txBody>
      </p:sp>
      <p:sp>
        <p:nvSpPr>
          <p:cNvPr id="226" name="Google Shape;226;p14"/>
          <p:cNvSpPr/>
          <p:nvPr/>
        </p:nvSpPr>
        <p:spPr>
          <a:xfrm>
            <a:off x="168442" y="2526632"/>
            <a:ext cx="4026568" cy="3601451"/>
          </a:xfrm>
          <a:prstGeom prst="flowChartExtract">
            <a:avLst/>
          </a:prstGeom>
          <a:solidFill>
            <a:srgbClr val="BA56FF">
              <a:alpha val="22745"/>
            </a:srgbClr>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7" name="Google Shape;227;p14"/>
          <p:cNvSpPr/>
          <p:nvPr/>
        </p:nvSpPr>
        <p:spPr>
          <a:xfrm>
            <a:off x="1187115" y="2546682"/>
            <a:ext cx="1989221" cy="1780675"/>
          </a:xfrm>
          <a:prstGeom prst="flowChartExtract">
            <a:avLst/>
          </a:prstGeom>
          <a:solidFill>
            <a:srgbClr val="7030A0">
              <a:alpha val="32549"/>
            </a:srgbClr>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8" name="Google Shape;228;p14"/>
          <p:cNvSpPr/>
          <p:nvPr/>
        </p:nvSpPr>
        <p:spPr>
          <a:xfrm>
            <a:off x="1572124" y="2529809"/>
            <a:ext cx="1219201" cy="1106906"/>
          </a:xfrm>
          <a:prstGeom prst="flowChartExtract">
            <a:avLst/>
          </a:prstGeom>
          <a:solidFill>
            <a:srgbClr val="7030A0">
              <a:alpha val="32549"/>
            </a:srgbClr>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9" name="Google Shape;229;p14"/>
          <p:cNvSpPr txBox="1"/>
          <p:nvPr/>
        </p:nvSpPr>
        <p:spPr>
          <a:xfrm>
            <a:off x="0" y="0"/>
            <a:ext cx="12192000" cy="1690688"/>
          </a:xfrm>
          <a:prstGeom prst="rect">
            <a:avLst/>
          </a:prstGeom>
          <a:blipFill rotWithShape="1">
            <a:blip r:embed="rId3">
              <a:alphaModFix amt="86858"/>
            </a:blip>
            <a:tile algn="tl" flip="none" tx="0" sx="100000" ty="0" sy="100000"/>
          </a:blipFill>
          <a:ln>
            <a:noFill/>
          </a:ln>
        </p:spPr>
        <p:txBody>
          <a:bodyPr anchorCtr="0" anchor="ctr" bIns="45700" lIns="731500" spcFirstLastPara="1" rIns="91425" wrap="square" tIns="45700">
            <a:normAutofit/>
          </a:bodyPr>
          <a:lstStyle/>
          <a:p>
            <a:pPr indent="0" lvl="0" marL="0" marR="0" rtl="0" algn="l">
              <a:lnSpc>
                <a:spcPct val="90000"/>
              </a:lnSpc>
              <a:spcBef>
                <a:spcPts val="0"/>
              </a:spcBef>
              <a:spcAft>
                <a:spcPts val="0"/>
              </a:spcAft>
              <a:buClr>
                <a:srgbClr val="002060"/>
              </a:buClr>
              <a:buSzPts val="4400"/>
              <a:buFont typeface="Bodoni"/>
              <a:buNone/>
            </a:pPr>
            <a:r>
              <a:rPr lang="en-US" sz="4400">
                <a:solidFill>
                  <a:srgbClr val="002060"/>
                </a:solidFill>
                <a:latin typeface="Bodoni"/>
                <a:ea typeface="Bodoni"/>
                <a:cs typeface="Bodoni"/>
                <a:sym typeface="Bodoni"/>
              </a:rPr>
              <a:t>Social Hierarchy</a:t>
            </a:r>
            <a:endParaRPr/>
          </a:p>
        </p:txBody>
      </p:sp>
      <p:sp>
        <p:nvSpPr>
          <p:cNvPr id="230" name="Google Shape;230;p14"/>
          <p:cNvSpPr/>
          <p:nvPr/>
        </p:nvSpPr>
        <p:spPr>
          <a:xfrm>
            <a:off x="1780672" y="2546682"/>
            <a:ext cx="802106" cy="719640"/>
          </a:xfrm>
          <a:prstGeom prst="flowChartExtract">
            <a:avLst/>
          </a:prstGeom>
          <a:solidFill>
            <a:srgbClr val="6B3198">
              <a:alpha val="57647"/>
            </a:srgbClr>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31" name="Google Shape;231;p14"/>
          <p:cNvPicPr preferRelativeResize="0"/>
          <p:nvPr/>
        </p:nvPicPr>
        <p:blipFill rotWithShape="1">
          <a:blip r:embed="rId4">
            <a:alphaModFix/>
          </a:blip>
          <a:srcRect b="0" l="0" r="0" t="0"/>
          <a:stretch/>
        </p:blipFill>
        <p:spPr>
          <a:xfrm>
            <a:off x="1448997" y="1552030"/>
            <a:ext cx="1451012" cy="111326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5">
                                            <p:txEl>
                                              <p:pRg end="3" st="3"/>
                                            </p:txEl>
                                          </p:spTgt>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500"/>
                                        <p:tgtEl>
                                          <p:spTgt spid="2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500"/>
                                        <p:tgtEl>
                                          <p:spTgt spid="2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500"/>
                                        <p:tgtEl>
                                          <p:spTgt spid="2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500"/>
                                        <p:tgtEl>
                                          <p:spTgt spid="2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86858"/>
          </a:blip>
          <a:tile algn="tl" flip="none" tx="0" sx="100000" ty="0" sy="100000"/>
        </a:blipFill>
      </p:bgPr>
    </p:bg>
    <p:spTree>
      <p:nvGrpSpPr>
        <p:cNvPr id="236" name="Shape 236"/>
        <p:cNvGrpSpPr/>
        <p:nvPr/>
      </p:nvGrpSpPr>
      <p:grpSpPr>
        <a:xfrm>
          <a:off x="0" y="0"/>
          <a:ext cx="0" cy="0"/>
          <a:chOff x="0" y="0"/>
          <a:chExt cx="0" cy="0"/>
        </a:xfrm>
      </p:grpSpPr>
      <p:sp>
        <p:nvSpPr>
          <p:cNvPr id="237" name="Google Shape;237;p15"/>
          <p:cNvSpPr txBox="1"/>
          <p:nvPr>
            <p:ph idx="1" type="body"/>
          </p:nvPr>
        </p:nvSpPr>
        <p:spPr>
          <a:xfrm>
            <a:off x="541506" y="136187"/>
            <a:ext cx="11108987" cy="6858000"/>
          </a:xfrm>
          <a:prstGeom prst="rect">
            <a:avLst/>
          </a:prstGeom>
          <a:noFill/>
          <a:ln>
            <a:noFill/>
          </a:ln>
        </p:spPr>
        <p:txBody>
          <a:bodyPr anchorCtr="0" anchor="t" bIns="45700" lIns="91425" spcFirstLastPara="1" rIns="91425" wrap="square" tIns="45700">
            <a:normAutofit fontScale="47500" lnSpcReduction="20000"/>
          </a:bodyPr>
          <a:lstStyle/>
          <a:p>
            <a:pPr indent="0" lvl="0" marL="0" rtl="0" algn="l">
              <a:lnSpc>
                <a:spcPct val="130000"/>
              </a:lnSpc>
              <a:spcBef>
                <a:spcPts val="0"/>
              </a:spcBef>
              <a:spcAft>
                <a:spcPts val="0"/>
              </a:spcAft>
              <a:buClr>
                <a:schemeClr val="dk1"/>
              </a:buClr>
              <a:buSzPct val="100000"/>
              <a:buNone/>
            </a:pPr>
            <a:r>
              <a:rPr lang="en-US">
                <a:latin typeface="PT Serif"/>
                <a:ea typeface="PT Serif"/>
                <a:cs typeface="PT Serif"/>
                <a:sym typeface="PT Serif"/>
              </a:rPr>
              <a:t>	</a:t>
            </a:r>
            <a:r>
              <a:rPr lang="en-US" sz="5500">
                <a:solidFill>
                  <a:srgbClr val="1E4E79"/>
                </a:solidFill>
                <a:latin typeface="Garamond"/>
                <a:ea typeface="Garamond"/>
                <a:cs typeface="Garamond"/>
                <a:sym typeface="Garamond"/>
              </a:rPr>
              <a:t>Of the 450 sick persons whom the inhabitants were unable to relieve, 200 were turned out, and of these we saw die one by one as they lay along the roadside.  A large number still remain, and to each of them it is only possible to dole out the least scrap of bread.  We only give bread to those who would otherwise die.  The staple dish here consists of mice, which the inhabitants hunt, so desperate are they from hunger.  They devour roots which the animals cannot eat; one can, in fact, not put into words the things one sees… Not a day passes but at least 200 people die of famine in the two provinces.  We certify to having ourselves seen herds, not of cattle, but of men and women, wandering about the fields between Reims and Rhétel, turning up the earth like pigs to find a few roots; they become so weak that they have not strength left to seek food. The parish priest at Boult, whose letter we enclose, tells us he has buried three of his parishioners who died of hunger.  The rest subsisted on chopped straw mixed with earth, of which they composed a food which cannot be called bread.  Other persons in the same place lived on the bodies of animals which had died of diseases”</a:t>
            </a:r>
            <a:endParaRPr/>
          </a:p>
          <a:p>
            <a:pPr indent="-144145" lvl="0" marL="228600" rtl="0" algn="l">
              <a:lnSpc>
                <a:spcPct val="90000"/>
              </a:lnSpc>
              <a:spcBef>
                <a:spcPts val="1000"/>
              </a:spcBef>
              <a:spcAft>
                <a:spcPts val="0"/>
              </a:spcAft>
              <a:buClr>
                <a:schemeClr val="dk1"/>
              </a:buClr>
              <a:buSzPct val="100000"/>
              <a:buNone/>
            </a:pPr>
            <a:r>
              <a:t/>
            </a:r>
            <a:endParaRPr>
              <a:latin typeface="PT Serif"/>
              <a:ea typeface="PT Serif"/>
              <a:cs typeface="PT Serif"/>
              <a:sym typeface="PT Serif"/>
            </a:endParaRPr>
          </a:p>
        </p:txBody>
      </p:sp>
      <p:sp>
        <p:nvSpPr>
          <p:cNvPr id="238" name="Google Shape;238;p15"/>
          <p:cNvSpPr txBox="1"/>
          <p:nvPr/>
        </p:nvSpPr>
        <p:spPr>
          <a:xfrm>
            <a:off x="736060" y="-330741"/>
            <a:ext cx="667965"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8800">
                <a:solidFill>
                  <a:srgbClr val="1E4E79"/>
                </a:solidFill>
                <a:latin typeface="Garamond"/>
                <a:ea typeface="Garamond"/>
                <a:cs typeface="Garamond"/>
                <a:sym typeface="Garamond"/>
              </a:rPr>
              <a:t>“</a:t>
            </a:r>
            <a:endParaRPr/>
          </a:p>
        </p:txBody>
      </p:sp>
      <p:sp>
        <p:nvSpPr>
          <p:cNvPr id="239" name="Google Shape;239;p15"/>
          <p:cNvSpPr txBox="1"/>
          <p:nvPr/>
        </p:nvSpPr>
        <p:spPr>
          <a:xfrm>
            <a:off x="7179013" y="6400800"/>
            <a:ext cx="5012987" cy="292581"/>
          </a:xfrm>
          <a:prstGeom prst="rect">
            <a:avLst/>
          </a:prstGeom>
          <a:noFill/>
          <a:ln>
            <a:noFill/>
          </a:ln>
        </p:spPr>
        <p:txBody>
          <a:bodyPr anchorCtr="0" anchor="t" bIns="45700" lIns="91425" spcFirstLastPara="1" rIns="91425" wrap="square" tIns="45700">
            <a:spAutoFit/>
          </a:bodyPr>
          <a:lstStyle/>
          <a:p>
            <a:pPr indent="0" lvl="0" marL="0" marR="0" rtl="0" algn="r">
              <a:lnSpc>
                <a:spcPct val="80000"/>
              </a:lnSpc>
              <a:spcBef>
                <a:spcPts val="0"/>
              </a:spcBef>
              <a:spcAft>
                <a:spcPts val="0"/>
              </a:spcAft>
              <a:buClr>
                <a:srgbClr val="757070"/>
              </a:buClr>
              <a:buSzPts val="1600"/>
              <a:buFont typeface="PT Serif Caption"/>
              <a:buNone/>
            </a:pPr>
            <a:r>
              <a:rPr lang="en-US" sz="1600">
                <a:solidFill>
                  <a:srgbClr val="757070"/>
                </a:solidFill>
                <a:latin typeface="PT Serif Caption"/>
                <a:ea typeface="PT Serif Caption"/>
                <a:cs typeface="PT Serif Caption"/>
                <a:sym typeface="PT Serif Caption"/>
              </a:rPr>
              <a:t>- Report from the Estates of Normandy 1651</a:t>
            </a:r>
            <a:endParaRPr/>
          </a:p>
        </p:txBody>
      </p:sp>
      <p:sp>
        <p:nvSpPr>
          <p:cNvPr id="240" name="Google Shape;240;p15"/>
          <p:cNvSpPr/>
          <p:nvPr/>
        </p:nvSpPr>
        <p:spPr>
          <a:xfrm>
            <a:off x="8350548" y="3769416"/>
            <a:ext cx="915372" cy="292581"/>
          </a:xfrm>
          <a:prstGeom prst="rect">
            <a:avLst/>
          </a:prstGeom>
          <a:solidFill>
            <a:schemeClr val="accent4">
              <a:alpha val="2431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1" name="Google Shape;241;p15"/>
          <p:cNvSpPr/>
          <p:nvPr/>
        </p:nvSpPr>
        <p:spPr>
          <a:xfrm>
            <a:off x="11585542" y="6400799"/>
            <a:ext cx="606458" cy="321014"/>
          </a:xfrm>
          <a:prstGeom prst="rect">
            <a:avLst/>
          </a:prstGeom>
          <a:solidFill>
            <a:schemeClr val="accent4">
              <a:alpha val="2431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500"/>
                                        <p:tgtEl>
                                          <p:spTgt spid="241"/>
                                        </p:tgtEl>
                                      </p:cBhvr>
                                    </p:animEffect>
                                  </p:childTnLst>
                                </p:cTn>
                              </p:par>
                              <p:par>
                                <p:cTn fill="hold" nodeType="with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500"/>
                                        <p:tgtEl>
                                          <p:spTgt spid="2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86858"/>
          </a:blip>
          <a:tile algn="tl" flip="none" tx="0" sx="100000" ty="0" sy="100000"/>
        </a:blipFill>
      </p:bgPr>
    </p:bg>
    <p:spTree>
      <p:nvGrpSpPr>
        <p:cNvPr id="246" name="Shape 246"/>
        <p:cNvGrpSpPr/>
        <p:nvPr/>
      </p:nvGrpSpPr>
      <p:grpSpPr>
        <a:xfrm>
          <a:off x="0" y="0"/>
          <a:ext cx="0" cy="0"/>
          <a:chOff x="0" y="0"/>
          <a:chExt cx="0" cy="0"/>
        </a:xfrm>
      </p:grpSpPr>
      <p:sp>
        <p:nvSpPr>
          <p:cNvPr id="247" name="Google Shape;247;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4400"/>
              <a:buFont typeface="Bodoni"/>
              <a:buNone/>
            </a:pPr>
            <a:r>
              <a:rPr lang="en-US">
                <a:solidFill>
                  <a:srgbClr val="002060"/>
                </a:solidFill>
                <a:latin typeface="Bodoni"/>
                <a:ea typeface="Bodoni"/>
                <a:cs typeface="Bodoni"/>
                <a:sym typeface="Bodoni"/>
              </a:rPr>
              <a:t>Economic Background</a:t>
            </a:r>
            <a:endParaRPr/>
          </a:p>
        </p:txBody>
      </p:sp>
      <p:sp>
        <p:nvSpPr>
          <p:cNvPr id="248" name="Google Shape;248;p16"/>
          <p:cNvSpPr/>
          <p:nvPr/>
        </p:nvSpPr>
        <p:spPr>
          <a:xfrm>
            <a:off x="-3501627" y="0"/>
            <a:ext cx="7003253" cy="6825643"/>
          </a:xfrm>
          <a:prstGeom prst="star5">
            <a:avLst>
              <a:gd fmla="val 27538" name="adj"/>
              <a:gd fmla="val 105146" name="hf"/>
              <a:gd fmla="val 110557" name="vf"/>
            </a:avLst>
          </a:prstGeom>
          <a:noFill/>
          <a:ln cap="flat" cmpd="sng" w="28575">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9" name="Google Shape;249;p16"/>
          <p:cNvSpPr txBox="1"/>
          <p:nvPr>
            <p:ph idx="1" type="body"/>
          </p:nvPr>
        </p:nvSpPr>
        <p:spPr>
          <a:xfrm>
            <a:off x="838200" y="1489587"/>
            <a:ext cx="10850880" cy="1132119"/>
          </a:xfrm>
          <a:prstGeom prst="rect">
            <a:avLst/>
          </a:prstGeom>
          <a:noFill/>
          <a:ln>
            <a:noFill/>
          </a:ln>
        </p:spPr>
        <p:txBody>
          <a:bodyPr anchorCtr="0" anchor="t" bIns="45700" lIns="91425" spcFirstLastPara="1" rIns="91425" wrap="square" tIns="45700">
            <a:normAutofit fontScale="92500" lnSpcReduction="20000"/>
          </a:bodyPr>
          <a:lstStyle/>
          <a:p>
            <a:pPr indent="-228631" lvl="0" marL="228600" rtl="0" algn="l">
              <a:lnSpc>
                <a:spcPct val="90000"/>
              </a:lnSpc>
              <a:spcBef>
                <a:spcPts val="0"/>
              </a:spcBef>
              <a:spcAft>
                <a:spcPts val="0"/>
              </a:spcAft>
              <a:buClr>
                <a:schemeClr val="dk2"/>
              </a:buClr>
              <a:buSzPct val="100000"/>
              <a:buChar char="•"/>
            </a:pPr>
            <a:r>
              <a:rPr lang="en-US" sz="3500">
                <a:solidFill>
                  <a:schemeClr val="dk2"/>
                </a:solidFill>
                <a:latin typeface="PT Serif"/>
                <a:ea typeface="PT Serif"/>
                <a:cs typeface="PT Serif"/>
                <a:sym typeface="PT Serif"/>
              </a:rPr>
              <a:t>The majority of people were part of the peasant class and were the most vulnerable when France experienced difficulty.</a:t>
            </a:r>
            <a:endParaRPr/>
          </a:p>
          <a:p>
            <a:pPr indent="0" lvl="0" marL="0" rtl="0" algn="l">
              <a:lnSpc>
                <a:spcPct val="90000"/>
              </a:lnSpc>
              <a:spcBef>
                <a:spcPts val="1000"/>
              </a:spcBef>
              <a:spcAft>
                <a:spcPts val="0"/>
              </a:spcAft>
              <a:buClr>
                <a:schemeClr val="dk1"/>
              </a:buClr>
              <a:buSzPct val="100000"/>
              <a:buNone/>
            </a:pPr>
            <a:r>
              <a:t/>
            </a:r>
            <a:endParaRPr>
              <a:solidFill>
                <a:schemeClr val="dk2"/>
              </a:solidFill>
              <a:latin typeface="PT Serif"/>
              <a:ea typeface="PT Serif"/>
              <a:cs typeface="PT Serif"/>
              <a:sym typeface="PT Serif"/>
            </a:endParaRPr>
          </a:p>
        </p:txBody>
      </p:sp>
      <p:sp>
        <p:nvSpPr>
          <p:cNvPr id="250" name="Google Shape;250;p16"/>
          <p:cNvSpPr txBox="1"/>
          <p:nvPr/>
        </p:nvSpPr>
        <p:spPr>
          <a:xfrm>
            <a:off x="827182" y="2785235"/>
            <a:ext cx="6552381" cy="4966126"/>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2"/>
              </a:buClr>
              <a:buSzPts val="3200"/>
              <a:buFont typeface="Arial"/>
              <a:buChar char="•"/>
            </a:pPr>
            <a:r>
              <a:rPr lang="en-US" sz="3200">
                <a:solidFill>
                  <a:schemeClr val="dk2"/>
                </a:solidFill>
                <a:latin typeface="PT Serif"/>
                <a:ea typeface="PT Serif"/>
                <a:cs typeface="PT Serif"/>
                <a:sym typeface="PT Serif"/>
              </a:rPr>
              <a:t>Causes of economic struggles:</a:t>
            </a:r>
            <a:endParaRPr/>
          </a:p>
          <a:p>
            <a:pPr indent="-228600" lvl="1" marL="685800" marR="0" rtl="0" algn="l">
              <a:lnSpc>
                <a:spcPct val="120000"/>
              </a:lnSpc>
              <a:spcBef>
                <a:spcPts val="500"/>
              </a:spcBef>
              <a:spcAft>
                <a:spcPts val="0"/>
              </a:spcAft>
              <a:buClr>
                <a:schemeClr val="dk2"/>
              </a:buClr>
              <a:buSzPts val="3200"/>
              <a:buFont typeface="Arial"/>
              <a:buChar char="•"/>
            </a:pPr>
            <a:r>
              <a:rPr b="0" i="0" lang="en-US" sz="3200" u="none" cap="none" strike="noStrike">
                <a:solidFill>
                  <a:schemeClr val="dk2"/>
                </a:solidFill>
                <a:latin typeface="PT Serif"/>
                <a:ea typeface="PT Serif"/>
                <a:cs typeface="PT Serif"/>
                <a:sym typeface="PT Serif"/>
              </a:rPr>
              <a:t>Cool temperatures 	 	</a:t>
            </a:r>
            <a:endParaRPr/>
          </a:p>
          <a:p>
            <a:pPr indent="-228600" lvl="1" marL="685800" marR="0" rtl="0" algn="l">
              <a:lnSpc>
                <a:spcPct val="120000"/>
              </a:lnSpc>
              <a:spcBef>
                <a:spcPts val="500"/>
              </a:spcBef>
              <a:spcAft>
                <a:spcPts val="0"/>
              </a:spcAft>
              <a:buClr>
                <a:schemeClr val="dk2"/>
              </a:buClr>
              <a:buSzPts val="3200"/>
              <a:buFont typeface="Arial"/>
              <a:buChar char="•"/>
            </a:pPr>
            <a:r>
              <a:rPr b="0" i="0" lang="en-US" sz="3200" u="none" cap="none" strike="noStrike">
                <a:solidFill>
                  <a:schemeClr val="dk2"/>
                </a:solidFill>
                <a:latin typeface="PT Serif"/>
                <a:ea typeface="PT Serif"/>
                <a:cs typeface="PT Serif"/>
                <a:sym typeface="PT Serif"/>
              </a:rPr>
              <a:t>War</a:t>
            </a:r>
            <a:endParaRPr/>
          </a:p>
          <a:p>
            <a:pPr indent="-228600" lvl="1" marL="685800" marR="0" rtl="0" algn="l">
              <a:lnSpc>
                <a:spcPct val="120000"/>
              </a:lnSpc>
              <a:spcBef>
                <a:spcPts val="500"/>
              </a:spcBef>
              <a:spcAft>
                <a:spcPts val="0"/>
              </a:spcAft>
              <a:buClr>
                <a:schemeClr val="dk2"/>
              </a:buClr>
              <a:buSzPts val="3200"/>
              <a:buFont typeface="Arial"/>
              <a:buChar char="•"/>
            </a:pPr>
            <a:r>
              <a:rPr b="0" i="0" lang="en-US" sz="3200" u="none" cap="none" strike="noStrike">
                <a:solidFill>
                  <a:schemeClr val="dk2"/>
                </a:solidFill>
                <a:latin typeface="PT Serif"/>
                <a:ea typeface="PT Serif"/>
                <a:cs typeface="PT Serif"/>
                <a:sym typeface="PT Serif"/>
              </a:rPr>
              <a:t>Colonies in the Americas</a:t>
            </a:r>
            <a:endParaRPr/>
          </a:p>
          <a:p>
            <a:pPr indent="-228600" lvl="1" marL="685800" marR="0" rtl="0" algn="l">
              <a:lnSpc>
                <a:spcPct val="120000"/>
              </a:lnSpc>
              <a:spcBef>
                <a:spcPts val="500"/>
              </a:spcBef>
              <a:spcAft>
                <a:spcPts val="0"/>
              </a:spcAft>
              <a:buClr>
                <a:schemeClr val="dk2"/>
              </a:buClr>
              <a:buSzPts val="3200"/>
              <a:buFont typeface="Arial"/>
              <a:buChar char="•"/>
            </a:pPr>
            <a:r>
              <a:rPr b="0" i="0" lang="en-US" sz="3200" u="none" cap="none" strike="noStrike">
                <a:solidFill>
                  <a:schemeClr val="dk2"/>
                </a:solidFill>
                <a:latin typeface="PT Serif"/>
                <a:ea typeface="PT Serif"/>
                <a:cs typeface="PT Serif"/>
                <a:sym typeface="PT Serif"/>
              </a:rPr>
              <a:t>Palace of Versailles.</a:t>
            </a:r>
            <a:endParaRPr/>
          </a:p>
          <a:p>
            <a:pPr indent="-50800" lvl="0" marL="228600" marR="0" rtl="0" algn="l">
              <a:lnSpc>
                <a:spcPct val="90000"/>
              </a:lnSpc>
              <a:spcBef>
                <a:spcPts val="1000"/>
              </a:spcBef>
              <a:spcAft>
                <a:spcPts val="0"/>
              </a:spcAft>
              <a:buClr>
                <a:schemeClr val="dk1"/>
              </a:buClr>
              <a:buSzPts val="2800"/>
              <a:buFont typeface="Arial"/>
              <a:buNone/>
            </a:pPr>
            <a:r>
              <a:t/>
            </a:r>
            <a:endParaRPr sz="2800">
              <a:solidFill>
                <a:schemeClr val="dk2"/>
              </a:solidFill>
              <a:latin typeface="PT Serif"/>
              <a:ea typeface="PT Serif"/>
              <a:cs typeface="PT Serif"/>
              <a:sym typeface="PT Serif"/>
            </a:endParaRPr>
          </a:p>
        </p:txBody>
      </p:sp>
      <p:pic>
        <p:nvPicPr>
          <p:cNvPr descr="Gustavus Adolphus Leading a Cavalry Charge" id="251" name="Google Shape;251;p16"/>
          <p:cNvPicPr preferRelativeResize="0"/>
          <p:nvPr/>
        </p:nvPicPr>
        <p:blipFill rotWithShape="1">
          <a:blip r:embed="rId4">
            <a:alphaModFix/>
          </a:blip>
          <a:srcRect b="0" l="0" r="0" t="0"/>
          <a:stretch/>
        </p:blipFill>
        <p:spPr>
          <a:xfrm>
            <a:off x="6929882" y="2591087"/>
            <a:ext cx="5104801" cy="3512103"/>
          </a:xfrm>
          <a:prstGeom prst="rect">
            <a:avLst/>
          </a:prstGeom>
          <a:noFill/>
          <a:ln>
            <a:noFill/>
          </a:ln>
        </p:spPr>
      </p:pic>
      <p:pic>
        <p:nvPicPr>
          <p:cNvPr id="252" name="Google Shape;252;p16"/>
          <p:cNvPicPr preferRelativeResize="0"/>
          <p:nvPr/>
        </p:nvPicPr>
        <p:blipFill rotWithShape="1">
          <a:blip r:embed="rId5">
            <a:alphaModFix/>
          </a:blip>
          <a:srcRect b="6893" l="6555" r="27766" t="22770"/>
          <a:stretch/>
        </p:blipFill>
        <p:spPr>
          <a:xfrm>
            <a:off x="7081573" y="2591087"/>
            <a:ext cx="4801418" cy="3213653"/>
          </a:xfrm>
          <a:prstGeom prst="rect">
            <a:avLst/>
          </a:prstGeom>
          <a:noFill/>
          <a:ln>
            <a:noFill/>
          </a:ln>
        </p:spPr>
      </p:pic>
      <p:pic>
        <p:nvPicPr>
          <p:cNvPr id="253" name="Google Shape;253;p16"/>
          <p:cNvPicPr preferRelativeResize="0"/>
          <p:nvPr/>
        </p:nvPicPr>
        <p:blipFill rotWithShape="1">
          <a:blip r:embed="rId6">
            <a:alphaModFix/>
          </a:blip>
          <a:srcRect b="0" l="0" r="0" t="0"/>
          <a:stretch/>
        </p:blipFill>
        <p:spPr>
          <a:xfrm>
            <a:off x="7064603" y="2621706"/>
            <a:ext cx="4835358" cy="3213653"/>
          </a:xfrm>
          <a:prstGeom prst="rect">
            <a:avLst/>
          </a:prstGeom>
          <a:noFill/>
          <a:ln>
            <a:noFill/>
          </a:ln>
        </p:spPr>
      </p:pic>
      <p:pic>
        <p:nvPicPr>
          <p:cNvPr id="254" name="Google Shape;254;p16"/>
          <p:cNvPicPr preferRelativeResize="0"/>
          <p:nvPr/>
        </p:nvPicPr>
        <p:blipFill rotWithShape="1">
          <a:blip r:embed="rId7">
            <a:alphaModFix/>
          </a:blip>
          <a:srcRect b="0" l="0" r="0" t="0"/>
          <a:stretch/>
        </p:blipFill>
        <p:spPr>
          <a:xfrm>
            <a:off x="6615122" y="2365323"/>
            <a:ext cx="5284839" cy="396362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xEl>
                                              <p:pRg end="0" st="0"/>
                                            </p:txEl>
                                          </p:spTgt>
                                        </p:tgtEl>
                                        <p:attrNameLst>
                                          <p:attrName>style.visibility</p:attrName>
                                        </p:attrNameLst>
                                      </p:cBhvr>
                                      <p:to>
                                        <p:strVal val="visible"/>
                                      </p:to>
                                    </p:set>
                                    <p:animEffect filter="fade" transition="in">
                                      <p:cBhvr>
                                        <p:cTn dur="500"/>
                                        <p:tgtEl>
                                          <p:spTgt spid="25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xEl>
                                              <p:pRg end="1" st="1"/>
                                            </p:txEl>
                                          </p:spTgt>
                                        </p:tgtEl>
                                        <p:attrNameLst>
                                          <p:attrName>style.visibility</p:attrName>
                                        </p:attrNameLst>
                                      </p:cBhvr>
                                      <p:to>
                                        <p:strVal val="visible"/>
                                      </p:to>
                                    </p:set>
                                    <p:animEffect filter="fade" transition="in">
                                      <p:cBhvr>
                                        <p:cTn dur="500"/>
                                        <p:tgtEl>
                                          <p:spTgt spid="25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xEl>
                                              <p:pRg end="2" st="2"/>
                                            </p:txEl>
                                          </p:spTgt>
                                        </p:tgtEl>
                                        <p:attrNameLst>
                                          <p:attrName>style.visibility</p:attrName>
                                        </p:attrNameLst>
                                      </p:cBhvr>
                                      <p:to>
                                        <p:strVal val="visible"/>
                                      </p:to>
                                    </p:set>
                                    <p:animEffect filter="fade" transition="in">
                                      <p:cBhvr>
                                        <p:cTn dur="500"/>
                                        <p:tgtEl>
                                          <p:spTgt spid="25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xEl>
                                              <p:pRg end="3" st="3"/>
                                            </p:txEl>
                                          </p:spTgt>
                                        </p:tgtEl>
                                        <p:attrNameLst>
                                          <p:attrName>style.visibility</p:attrName>
                                        </p:attrNameLst>
                                      </p:cBhvr>
                                      <p:to>
                                        <p:strVal val="visible"/>
                                      </p:to>
                                    </p:set>
                                    <p:animEffect filter="fade" transition="in">
                                      <p:cBhvr>
                                        <p:cTn dur="500"/>
                                        <p:tgtEl>
                                          <p:spTgt spid="25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xEl>
                                              <p:pRg end="4" st="4"/>
                                            </p:txEl>
                                          </p:spTgt>
                                        </p:tgtEl>
                                        <p:attrNameLst>
                                          <p:attrName>style.visibility</p:attrName>
                                        </p:attrNameLst>
                                      </p:cBhvr>
                                      <p:to>
                                        <p:strVal val="visible"/>
                                      </p:to>
                                    </p:set>
                                    <p:animEffect filter="fade" transition="in">
                                      <p:cBhvr>
                                        <p:cTn dur="500"/>
                                        <p:tgtEl>
                                          <p:spTgt spid="25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xEl>
                                              <p:pRg end="5" st="5"/>
                                            </p:txEl>
                                          </p:spTgt>
                                        </p:tgtEl>
                                        <p:attrNameLst>
                                          <p:attrName>style.visibility</p:attrName>
                                        </p:attrNameLst>
                                      </p:cBhvr>
                                      <p:to>
                                        <p:strVal val="visible"/>
                                      </p:to>
                                    </p:set>
                                    <p:animEffect filter="fade" transition="in">
                                      <p:cBhvr>
                                        <p:cTn dur="500"/>
                                        <p:tgtEl>
                                          <p:spTgt spid="250">
                                            <p:txEl>
                                              <p:pRg end="5" st="5"/>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500"/>
                                        <p:tgtEl>
                                          <p:spTgt spid="2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52"/>
                                        </p:tgtEl>
                                      </p:cBhvr>
                                    </p:animEffect>
                                    <p:set>
                                      <p:cBhvr>
                                        <p:cTn dur="1" fill="hold">
                                          <p:stCondLst>
                                            <p:cond delay="500"/>
                                          </p:stCondLst>
                                        </p:cTn>
                                        <p:tgtEl>
                                          <p:spTgt spid="252"/>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500"/>
                                        <p:tgtEl>
                                          <p:spTgt spid="2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500"/>
                                        <p:tgtEl>
                                          <p:spTgt spid="253"/>
                                        </p:tgtEl>
                                      </p:cBhvr>
                                    </p:animEffect>
                                  </p:childTnLst>
                                </p:cTn>
                              </p:par>
                              <p:par>
                                <p:cTn fill="hold" nodeType="withEffect" presetClass="exit" presetID="10" presetSubtype="0">
                                  <p:stCondLst>
                                    <p:cond delay="0"/>
                                  </p:stCondLst>
                                  <p:childTnLst>
                                    <p:animEffect filter="fade" transition="out">
                                      <p:cBhvr>
                                        <p:cTn dur="500"/>
                                        <p:tgtEl>
                                          <p:spTgt spid="251"/>
                                        </p:tgtEl>
                                      </p:cBhvr>
                                    </p:animEffect>
                                    <p:set>
                                      <p:cBhvr>
                                        <p:cTn dur="1" fill="hold">
                                          <p:stCondLst>
                                            <p:cond delay="500"/>
                                          </p:stCondLst>
                                        </p:cTn>
                                        <p:tgtEl>
                                          <p:spTgt spid="25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53"/>
                                        </p:tgtEl>
                                      </p:cBhvr>
                                    </p:animEffect>
                                    <p:set>
                                      <p:cBhvr>
                                        <p:cTn dur="1" fill="hold">
                                          <p:stCondLst>
                                            <p:cond delay="500"/>
                                          </p:stCondLst>
                                        </p:cTn>
                                        <p:tgtEl>
                                          <p:spTgt spid="253"/>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500"/>
                                        <p:tgtEl>
                                          <p:spTgt spid="2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86858"/>
          </a:blip>
          <a:tile algn="tl" flip="none" tx="0" sx="100000" ty="0" sy="100000"/>
        </a:blipFill>
      </p:bgPr>
    </p:bg>
    <p:spTree>
      <p:nvGrpSpPr>
        <p:cNvPr id="259" name="Shape 259"/>
        <p:cNvGrpSpPr/>
        <p:nvPr/>
      </p:nvGrpSpPr>
      <p:grpSpPr>
        <a:xfrm>
          <a:off x="0" y="0"/>
          <a:ext cx="0" cy="0"/>
          <a:chOff x="0" y="0"/>
          <a:chExt cx="0" cy="0"/>
        </a:xfrm>
      </p:grpSpPr>
      <p:sp>
        <p:nvSpPr>
          <p:cNvPr id="260" name="Google Shape;260;p17"/>
          <p:cNvSpPr txBox="1"/>
          <p:nvPr>
            <p:ph type="title"/>
          </p:nvPr>
        </p:nvSpPr>
        <p:spPr>
          <a:xfrm>
            <a:off x="0" y="0"/>
            <a:ext cx="1150374" cy="6857999"/>
          </a:xfrm>
          <a:prstGeom prst="rect">
            <a:avLst/>
          </a:prstGeom>
          <a:blipFill rotWithShape="1">
            <a:blip r:embed="rId4">
              <a:alphaModFix amt="86858"/>
            </a:blip>
            <a:tile algn="tl" flip="none" tx="0" sx="100000" ty="0" sy="100000"/>
          </a:blip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Bodoni"/>
              <a:buNone/>
            </a:pPr>
            <a:r>
              <a:rPr lang="en-US">
                <a:solidFill>
                  <a:schemeClr val="lt1"/>
                </a:solidFill>
                <a:latin typeface="Bodoni"/>
                <a:ea typeface="Bodoni"/>
                <a:cs typeface="Bodoni"/>
                <a:sym typeface="Bodoni"/>
              </a:rPr>
              <a:t>L</a:t>
            </a:r>
            <a:br>
              <a:rPr lang="en-US">
                <a:solidFill>
                  <a:schemeClr val="lt1"/>
                </a:solidFill>
                <a:latin typeface="Bodoni"/>
                <a:ea typeface="Bodoni"/>
                <a:cs typeface="Bodoni"/>
                <a:sym typeface="Bodoni"/>
              </a:rPr>
            </a:br>
            <a:r>
              <a:rPr lang="en-US">
                <a:solidFill>
                  <a:schemeClr val="lt1"/>
                </a:solidFill>
                <a:latin typeface="Bodoni"/>
                <a:ea typeface="Bodoni"/>
                <a:cs typeface="Bodoni"/>
                <a:sym typeface="Bodoni"/>
              </a:rPr>
              <a:t>o</a:t>
            </a:r>
            <a:br>
              <a:rPr lang="en-US">
                <a:solidFill>
                  <a:schemeClr val="lt1"/>
                </a:solidFill>
                <a:latin typeface="Bodoni"/>
                <a:ea typeface="Bodoni"/>
                <a:cs typeface="Bodoni"/>
                <a:sym typeface="Bodoni"/>
              </a:rPr>
            </a:br>
            <a:r>
              <a:rPr lang="en-US">
                <a:solidFill>
                  <a:schemeClr val="lt1"/>
                </a:solidFill>
                <a:latin typeface="Bodoni"/>
                <a:ea typeface="Bodoni"/>
                <a:cs typeface="Bodoni"/>
                <a:sym typeface="Bodoni"/>
              </a:rPr>
              <a:t>u</a:t>
            </a:r>
            <a:br>
              <a:rPr lang="en-US">
                <a:solidFill>
                  <a:schemeClr val="lt1"/>
                </a:solidFill>
                <a:latin typeface="Bodoni"/>
                <a:ea typeface="Bodoni"/>
                <a:cs typeface="Bodoni"/>
                <a:sym typeface="Bodoni"/>
              </a:rPr>
            </a:br>
            <a:r>
              <a:rPr lang="en-US">
                <a:solidFill>
                  <a:schemeClr val="lt1"/>
                </a:solidFill>
                <a:latin typeface="Bodoni"/>
                <a:ea typeface="Bodoni"/>
                <a:cs typeface="Bodoni"/>
                <a:sym typeface="Bodoni"/>
              </a:rPr>
              <a:t>i</a:t>
            </a:r>
            <a:br>
              <a:rPr lang="en-US">
                <a:solidFill>
                  <a:schemeClr val="lt1"/>
                </a:solidFill>
                <a:latin typeface="Bodoni"/>
                <a:ea typeface="Bodoni"/>
                <a:cs typeface="Bodoni"/>
                <a:sym typeface="Bodoni"/>
              </a:rPr>
            </a:br>
            <a:r>
              <a:rPr lang="en-US">
                <a:solidFill>
                  <a:schemeClr val="lt1"/>
                </a:solidFill>
                <a:latin typeface="Bodoni"/>
                <a:ea typeface="Bodoni"/>
                <a:cs typeface="Bodoni"/>
                <a:sym typeface="Bodoni"/>
              </a:rPr>
              <a:t>s</a:t>
            </a:r>
            <a:br>
              <a:rPr lang="en-US">
                <a:solidFill>
                  <a:schemeClr val="lt1"/>
                </a:solidFill>
                <a:latin typeface="Bodoni"/>
                <a:ea typeface="Bodoni"/>
                <a:cs typeface="Bodoni"/>
                <a:sym typeface="Bodoni"/>
              </a:rPr>
            </a:br>
            <a:br>
              <a:rPr lang="en-US">
                <a:solidFill>
                  <a:schemeClr val="lt1"/>
                </a:solidFill>
                <a:latin typeface="Bodoni"/>
                <a:ea typeface="Bodoni"/>
                <a:cs typeface="Bodoni"/>
                <a:sym typeface="Bodoni"/>
              </a:rPr>
            </a:br>
            <a:r>
              <a:rPr lang="en-US">
                <a:solidFill>
                  <a:schemeClr val="lt1"/>
                </a:solidFill>
                <a:latin typeface="Bodoni"/>
                <a:ea typeface="Bodoni"/>
                <a:cs typeface="Bodoni"/>
                <a:sym typeface="Bodoni"/>
              </a:rPr>
              <a:t>X</a:t>
            </a:r>
            <a:br>
              <a:rPr lang="en-US">
                <a:solidFill>
                  <a:schemeClr val="lt1"/>
                </a:solidFill>
                <a:latin typeface="Bodoni"/>
                <a:ea typeface="Bodoni"/>
                <a:cs typeface="Bodoni"/>
                <a:sym typeface="Bodoni"/>
              </a:rPr>
            </a:br>
            <a:r>
              <a:rPr lang="en-US">
                <a:solidFill>
                  <a:schemeClr val="lt1"/>
                </a:solidFill>
                <a:latin typeface="Bodoni"/>
                <a:ea typeface="Bodoni"/>
                <a:cs typeface="Bodoni"/>
                <a:sym typeface="Bodoni"/>
              </a:rPr>
              <a:t>I</a:t>
            </a:r>
            <a:br>
              <a:rPr lang="en-US">
                <a:solidFill>
                  <a:schemeClr val="lt1"/>
                </a:solidFill>
                <a:latin typeface="Bodoni"/>
                <a:ea typeface="Bodoni"/>
                <a:cs typeface="Bodoni"/>
                <a:sym typeface="Bodoni"/>
              </a:rPr>
            </a:br>
            <a:r>
              <a:rPr lang="en-US">
                <a:solidFill>
                  <a:schemeClr val="lt1"/>
                </a:solidFill>
                <a:latin typeface="Bodoni"/>
                <a:ea typeface="Bodoni"/>
                <a:cs typeface="Bodoni"/>
                <a:sym typeface="Bodoni"/>
              </a:rPr>
              <a:t>V</a:t>
            </a:r>
            <a:endParaRPr/>
          </a:p>
        </p:txBody>
      </p:sp>
      <p:sp>
        <p:nvSpPr>
          <p:cNvPr id="261" name="Google Shape;261;p17"/>
          <p:cNvSpPr txBox="1"/>
          <p:nvPr>
            <p:ph idx="1" type="body"/>
          </p:nvPr>
        </p:nvSpPr>
        <p:spPr>
          <a:xfrm>
            <a:off x="7773424" y="304552"/>
            <a:ext cx="4418576" cy="624889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2"/>
              </a:buClr>
              <a:buSzPts val="3200"/>
              <a:buChar char="•"/>
            </a:pPr>
            <a:r>
              <a:rPr lang="en-US" sz="3200">
                <a:solidFill>
                  <a:schemeClr val="dk2"/>
                </a:solidFill>
                <a:latin typeface="PT Serif"/>
                <a:ea typeface="PT Serif"/>
                <a:cs typeface="PT Serif"/>
                <a:sym typeface="PT Serif"/>
              </a:rPr>
              <a:t>Louis XIV ruled from 1643-1715.</a:t>
            </a:r>
            <a:endParaRPr/>
          </a:p>
          <a:p>
            <a:pPr indent="-228600" lvl="0" marL="228600" rtl="0" algn="l">
              <a:lnSpc>
                <a:spcPct val="90000"/>
              </a:lnSpc>
              <a:spcBef>
                <a:spcPts val="1600"/>
              </a:spcBef>
              <a:spcAft>
                <a:spcPts val="0"/>
              </a:spcAft>
              <a:buClr>
                <a:schemeClr val="dk2"/>
              </a:buClr>
              <a:buSzPts val="3200"/>
              <a:buChar char="•"/>
            </a:pPr>
            <a:r>
              <a:rPr lang="en-US" sz="3200">
                <a:solidFill>
                  <a:schemeClr val="dk2"/>
                </a:solidFill>
                <a:latin typeface="PT Serif"/>
                <a:ea typeface="PT Serif"/>
                <a:cs typeface="PT Serif"/>
                <a:sym typeface="PT Serif"/>
              </a:rPr>
              <a:t>The “Sun King” believed he was king by divine rite and ruled by absolute monarchy.  </a:t>
            </a:r>
            <a:endParaRPr/>
          </a:p>
          <a:p>
            <a:pPr indent="-228600" lvl="0" marL="228600" rtl="0" algn="l">
              <a:lnSpc>
                <a:spcPct val="90000"/>
              </a:lnSpc>
              <a:spcBef>
                <a:spcPts val="1600"/>
              </a:spcBef>
              <a:spcAft>
                <a:spcPts val="0"/>
              </a:spcAft>
              <a:buClr>
                <a:schemeClr val="dk2"/>
              </a:buClr>
              <a:buSzPts val="3200"/>
              <a:buChar char="•"/>
            </a:pPr>
            <a:r>
              <a:rPr lang="en-US" sz="3200">
                <a:solidFill>
                  <a:schemeClr val="dk2"/>
                </a:solidFill>
                <a:latin typeface="PT Serif"/>
                <a:ea typeface="PT Serif"/>
                <a:cs typeface="PT Serif"/>
                <a:sym typeface="PT Serif"/>
              </a:rPr>
              <a:t>To maintain absolute rule, he needed a strong social hierarchy system with support of the nobility.  </a:t>
            </a:r>
            <a:endParaRPr/>
          </a:p>
        </p:txBody>
      </p:sp>
      <p:pic>
        <p:nvPicPr>
          <p:cNvPr descr="Louis XIV à cheval d'après Pierre Mignard Versailles" id="262" name="Google Shape;262;p17"/>
          <p:cNvPicPr preferRelativeResize="0"/>
          <p:nvPr/>
        </p:nvPicPr>
        <p:blipFill rotWithShape="1">
          <a:blip r:embed="rId5">
            <a:alphaModFix/>
          </a:blip>
          <a:srcRect b="0" l="0" r="0" t="0"/>
          <a:stretch/>
        </p:blipFill>
        <p:spPr>
          <a:xfrm>
            <a:off x="1150374" y="0"/>
            <a:ext cx="6623050"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86858"/>
          </a:blip>
          <a:tile algn="tl" flip="none" tx="0" sx="100000" ty="0" sy="100000"/>
        </a:blipFill>
      </p:bgPr>
    </p:bg>
    <p:spTree>
      <p:nvGrpSpPr>
        <p:cNvPr id="267" name="Shape 267"/>
        <p:cNvGrpSpPr/>
        <p:nvPr/>
      </p:nvGrpSpPr>
      <p:grpSpPr>
        <a:xfrm>
          <a:off x="0" y="0"/>
          <a:ext cx="0" cy="0"/>
          <a:chOff x="0" y="0"/>
          <a:chExt cx="0" cy="0"/>
        </a:xfrm>
      </p:grpSpPr>
      <p:sp>
        <p:nvSpPr>
          <p:cNvPr id="268" name="Google Shape;268;p18"/>
          <p:cNvSpPr txBox="1"/>
          <p:nvPr>
            <p:ph type="title"/>
          </p:nvPr>
        </p:nvSpPr>
        <p:spPr>
          <a:xfrm>
            <a:off x="0" y="1"/>
            <a:ext cx="12192000" cy="1690688"/>
          </a:xfrm>
          <a:prstGeom prst="rect">
            <a:avLst/>
          </a:prstGeom>
          <a:blipFill rotWithShape="1">
            <a:blip r:embed="rId3">
              <a:alphaModFix amt="86858"/>
            </a:blip>
            <a:tile algn="tl" flip="none" tx="0" sx="100000" ty="0" sy="100000"/>
          </a:blipFill>
          <a:ln>
            <a:noFill/>
          </a:ln>
        </p:spPr>
        <p:txBody>
          <a:bodyPr anchorCtr="0" anchor="ctr" bIns="45700" lIns="731500" spcFirstLastPara="1" rIns="91425" wrap="square" tIns="45700">
            <a:normAutofit/>
          </a:bodyPr>
          <a:lstStyle/>
          <a:p>
            <a:pPr indent="0" lvl="0" marL="0" rtl="0" algn="l">
              <a:lnSpc>
                <a:spcPct val="90000"/>
              </a:lnSpc>
              <a:spcBef>
                <a:spcPts val="0"/>
              </a:spcBef>
              <a:spcAft>
                <a:spcPts val="0"/>
              </a:spcAft>
              <a:buClr>
                <a:srgbClr val="002060"/>
              </a:buClr>
              <a:buSzPts val="4400"/>
              <a:buFont typeface="Bodoni"/>
              <a:buNone/>
            </a:pPr>
            <a:r>
              <a:rPr lang="en-US">
                <a:solidFill>
                  <a:srgbClr val="002060"/>
                </a:solidFill>
                <a:latin typeface="Bodoni"/>
                <a:ea typeface="Bodoni"/>
                <a:cs typeface="Bodoni"/>
                <a:sym typeface="Bodoni"/>
              </a:rPr>
              <a:t>Education Background</a:t>
            </a:r>
            <a:endParaRPr/>
          </a:p>
        </p:txBody>
      </p:sp>
      <p:pic>
        <p:nvPicPr>
          <p:cNvPr id="269" name="Google Shape;269;p18"/>
          <p:cNvPicPr preferRelativeResize="0"/>
          <p:nvPr/>
        </p:nvPicPr>
        <p:blipFill rotWithShape="1">
          <a:blip r:embed="rId4">
            <a:alphaModFix amt="9000"/>
          </a:blip>
          <a:srcRect b="26562" l="6343" r="6238" t="23852"/>
          <a:stretch/>
        </p:blipFill>
        <p:spPr>
          <a:xfrm>
            <a:off x="238126" y="2019299"/>
            <a:ext cx="6419849" cy="3835514"/>
          </a:xfrm>
          <a:prstGeom prst="rect">
            <a:avLst/>
          </a:prstGeom>
          <a:noFill/>
          <a:ln>
            <a:noFill/>
          </a:ln>
        </p:spPr>
      </p:pic>
      <p:sp>
        <p:nvSpPr>
          <p:cNvPr id="270" name="Google Shape;270;p18"/>
          <p:cNvSpPr txBox="1"/>
          <p:nvPr>
            <p:ph idx="1" type="body"/>
          </p:nvPr>
        </p:nvSpPr>
        <p:spPr>
          <a:xfrm>
            <a:off x="838200" y="1798321"/>
            <a:ext cx="5257800" cy="437864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2"/>
              </a:buClr>
              <a:buSzPts val="3200"/>
              <a:buChar char="•"/>
            </a:pPr>
            <a:r>
              <a:rPr lang="en-US" sz="3200">
                <a:solidFill>
                  <a:schemeClr val="dk2"/>
                </a:solidFill>
                <a:latin typeface="PT Serif"/>
                <a:ea typeface="PT Serif"/>
                <a:cs typeface="PT Serif"/>
                <a:sym typeface="PT Serif"/>
              </a:rPr>
              <a:t>There were a couple of schooling options available but there were no laws requiring students attend every day or even at all.</a:t>
            </a:r>
            <a:endParaRPr/>
          </a:p>
          <a:p>
            <a:pPr indent="-228600" lvl="0" marL="228600" rtl="0" algn="l">
              <a:lnSpc>
                <a:spcPct val="90000"/>
              </a:lnSpc>
              <a:spcBef>
                <a:spcPts val="1600"/>
              </a:spcBef>
              <a:spcAft>
                <a:spcPts val="0"/>
              </a:spcAft>
              <a:buClr>
                <a:schemeClr val="dk2"/>
              </a:buClr>
              <a:buSzPts val="3200"/>
              <a:buChar char="•"/>
            </a:pPr>
            <a:r>
              <a:rPr lang="en-US" sz="3200">
                <a:solidFill>
                  <a:schemeClr val="dk2"/>
                </a:solidFill>
                <a:latin typeface="PT Serif"/>
                <a:ea typeface="PT Serif"/>
                <a:cs typeface="PT Serif"/>
                <a:sym typeface="PT Serif"/>
              </a:rPr>
              <a:t>Almost 80% of France was illiterate.</a:t>
            </a:r>
            <a:endParaRPr/>
          </a:p>
        </p:txBody>
      </p:sp>
      <p:sp>
        <p:nvSpPr>
          <p:cNvPr id="271" name="Google Shape;271;p18"/>
          <p:cNvSpPr txBox="1"/>
          <p:nvPr/>
        </p:nvSpPr>
        <p:spPr>
          <a:xfrm>
            <a:off x="6896101" y="748339"/>
            <a:ext cx="4724400" cy="3046988"/>
          </a:xfrm>
          <a:prstGeom prst="rect">
            <a:avLst/>
          </a:prstGeom>
          <a:blipFill rotWithShape="1">
            <a:blip r:embed="rId5">
              <a:alphaModFix amt="86858"/>
            </a:blip>
            <a:tile algn="tl" flip="none" tx="0" sx="100000" ty="0" sy="100000"/>
          </a:blipFill>
          <a:ln>
            <a:noFill/>
          </a:ln>
        </p:spPr>
        <p:txBody>
          <a:bodyPr anchorCtr="0" anchor="t" bIns="45700" lIns="182875" spcFirstLastPara="1" rIns="182875" wrap="square" tIns="45700">
            <a:spAutoFit/>
          </a:bodyPr>
          <a:lstStyle/>
          <a:p>
            <a:pPr indent="0" lvl="0" marL="0" marR="0" rtl="0" algn="l">
              <a:spcBef>
                <a:spcPts val="0"/>
              </a:spcBef>
              <a:spcAft>
                <a:spcPts val="0"/>
              </a:spcAft>
              <a:buNone/>
            </a:pPr>
            <a:r>
              <a:rPr lang="en-US" sz="3200">
                <a:solidFill>
                  <a:srgbClr val="C00000"/>
                </a:solidFill>
                <a:latin typeface="Garamond"/>
                <a:ea typeface="Garamond"/>
                <a:cs typeface="Garamond"/>
                <a:sym typeface="Garamond"/>
              </a:rPr>
              <a:t>Primary school options:</a:t>
            </a:r>
            <a:endParaRPr/>
          </a:p>
          <a:p>
            <a:pPr indent="-342900" lvl="0" marL="342900" marR="0" rtl="0" algn="l">
              <a:spcBef>
                <a:spcPts val="0"/>
              </a:spcBef>
              <a:spcAft>
                <a:spcPts val="0"/>
              </a:spcAft>
              <a:buClr>
                <a:srgbClr val="C00000"/>
              </a:buClr>
              <a:buSzPts val="3200"/>
              <a:buFont typeface="Calibri"/>
              <a:buAutoNum type="arabicPeriod"/>
            </a:pPr>
            <a:r>
              <a:rPr lang="en-US" sz="3200">
                <a:solidFill>
                  <a:srgbClr val="C00000"/>
                </a:solidFill>
                <a:latin typeface="Garamond"/>
                <a:ea typeface="Garamond"/>
                <a:cs typeface="Garamond"/>
                <a:sym typeface="Garamond"/>
              </a:rPr>
              <a:t>Private tutors</a:t>
            </a:r>
            <a:endParaRPr/>
          </a:p>
          <a:p>
            <a:pPr indent="-342900" lvl="0" marL="342900" marR="0" rtl="0" algn="l">
              <a:spcBef>
                <a:spcPts val="0"/>
              </a:spcBef>
              <a:spcAft>
                <a:spcPts val="0"/>
              </a:spcAft>
              <a:buClr>
                <a:srgbClr val="C00000"/>
              </a:buClr>
              <a:buSzPts val="3200"/>
              <a:buFont typeface="Calibri"/>
              <a:buAutoNum type="arabicPeriod"/>
            </a:pPr>
            <a:r>
              <a:rPr lang="en-US" sz="3200">
                <a:solidFill>
                  <a:srgbClr val="C00000"/>
                </a:solidFill>
                <a:latin typeface="Garamond"/>
                <a:ea typeface="Garamond"/>
                <a:cs typeface="Garamond"/>
                <a:sym typeface="Garamond"/>
              </a:rPr>
              <a:t>Little schools</a:t>
            </a:r>
            <a:endParaRPr/>
          </a:p>
          <a:p>
            <a:pPr indent="-342900" lvl="0" marL="342900" marR="0" rtl="0" algn="l">
              <a:spcBef>
                <a:spcPts val="0"/>
              </a:spcBef>
              <a:spcAft>
                <a:spcPts val="0"/>
              </a:spcAft>
              <a:buClr>
                <a:srgbClr val="C00000"/>
              </a:buClr>
              <a:buSzPts val="3200"/>
              <a:buFont typeface="Calibri"/>
              <a:buAutoNum type="arabicPeriod"/>
            </a:pPr>
            <a:r>
              <a:rPr lang="en-US" sz="3200">
                <a:solidFill>
                  <a:srgbClr val="C00000"/>
                </a:solidFill>
                <a:latin typeface="Garamond"/>
                <a:ea typeface="Garamond"/>
                <a:cs typeface="Garamond"/>
                <a:sym typeface="Garamond"/>
              </a:rPr>
              <a:t>Charity schools or Covenant schools</a:t>
            </a:r>
            <a:endParaRPr/>
          </a:p>
          <a:p>
            <a:pPr indent="-139700" lvl="0" marL="342900" marR="0" rtl="0" algn="l">
              <a:spcBef>
                <a:spcPts val="0"/>
              </a:spcBef>
              <a:spcAft>
                <a:spcPts val="0"/>
              </a:spcAft>
              <a:buClr>
                <a:schemeClr val="dk1"/>
              </a:buClr>
              <a:buSzPts val="3200"/>
              <a:buFont typeface="Calibri"/>
              <a:buNone/>
            </a:pPr>
            <a:r>
              <a:t/>
            </a:r>
            <a:endParaRPr sz="3200">
              <a:solidFill>
                <a:srgbClr val="C00000"/>
              </a:solidFill>
              <a:latin typeface="Garamond"/>
              <a:ea typeface="Garamond"/>
              <a:cs typeface="Garamond"/>
              <a:sym typeface="Garamond"/>
            </a:endParaRPr>
          </a:p>
        </p:txBody>
      </p:sp>
      <p:sp>
        <p:nvSpPr>
          <p:cNvPr id="272" name="Google Shape;272;p18"/>
          <p:cNvSpPr txBox="1"/>
          <p:nvPr/>
        </p:nvSpPr>
        <p:spPr>
          <a:xfrm>
            <a:off x="6896101" y="3342889"/>
            <a:ext cx="4724400" cy="2062103"/>
          </a:xfrm>
          <a:prstGeom prst="rect">
            <a:avLst/>
          </a:prstGeom>
          <a:blipFill rotWithShape="1">
            <a:blip r:embed="rId5">
              <a:alphaModFix amt="86858"/>
            </a:blip>
            <a:tile algn="tl" flip="none" tx="0" sx="100000" ty="0" sy="100000"/>
          </a:blipFill>
          <a:ln>
            <a:noFill/>
          </a:ln>
        </p:spPr>
        <p:txBody>
          <a:bodyPr anchorCtr="0" anchor="t" bIns="45700" lIns="182875" spcFirstLastPara="1" rIns="182875" wrap="square" tIns="45700">
            <a:spAutoFit/>
          </a:bodyPr>
          <a:lstStyle/>
          <a:p>
            <a:pPr indent="0" lvl="0" marL="0" marR="0" rtl="0" algn="l">
              <a:spcBef>
                <a:spcPts val="0"/>
              </a:spcBef>
              <a:spcAft>
                <a:spcPts val="0"/>
              </a:spcAft>
              <a:buNone/>
            </a:pPr>
            <a:r>
              <a:rPr lang="en-US" sz="3200">
                <a:solidFill>
                  <a:schemeClr val="accent2"/>
                </a:solidFill>
                <a:latin typeface="Garamond"/>
                <a:ea typeface="Garamond"/>
                <a:cs typeface="Garamond"/>
                <a:sym typeface="Garamond"/>
              </a:rPr>
              <a:t>Secondary school options:</a:t>
            </a:r>
            <a:endParaRPr/>
          </a:p>
          <a:p>
            <a:pPr indent="-342900" lvl="0" marL="342900" marR="0" rtl="0" algn="l">
              <a:spcBef>
                <a:spcPts val="0"/>
              </a:spcBef>
              <a:spcAft>
                <a:spcPts val="0"/>
              </a:spcAft>
              <a:buClr>
                <a:schemeClr val="accent2"/>
              </a:buClr>
              <a:buSzPts val="3200"/>
              <a:buFont typeface="Calibri"/>
              <a:buAutoNum type="arabicPeriod"/>
            </a:pPr>
            <a:r>
              <a:rPr lang="en-US" sz="3200">
                <a:solidFill>
                  <a:schemeClr val="accent2"/>
                </a:solidFill>
                <a:latin typeface="Garamond"/>
                <a:ea typeface="Garamond"/>
                <a:cs typeface="Garamond"/>
                <a:sym typeface="Garamond"/>
              </a:rPr>
              <a:t>College</a:t>
            </a:r>
            <a:endParaRPr/>
          </a:p>
          <a:p>
            <a:pPr indent="-342900" lvl="0" marL="342900" marR="0" rtl="0" algn="l">
              <a:spcBef>
                <a:spcPts val="0"/>
              </a:spcBef>
              <a:spcAft>
                <a:spcPts val="0"/>
              </a:spcAft>
              <a:buClr>
                <a:schemeClr val="accent2"/>
              </a:buClr>
              <a:buSzPts val="3200"/>
              <a:buFont typeface="Calibri"/>
              <a:buAutoNum type="arabicPeriod"/>
            </a:pPr>
            <a:r>
              <a:rPr lang="en-US" sz="3200">
                <a:solidFill>
                  <a:schemeClr val="accent2"/>
                </a:solidFill>
                <a:latin typeface="Garamond"/>
                <a:ea typeface="Garamond"/>
                <a:cs typeface="Garamond"/>
                <a:sym typeface="Garamond"/>
              </a:rPr>
              <a:t>Specialty Guilds</a:t>
            </a:r>
            <a:endParaRPr/>
          </a:p>
          <a:p>
            <a:pPr indent="-139700" lvl="0" marL="342900" marR="0" rtl="0" algn="l">
              <a:spcBef>
                <a:spcPts val="0"/>
              </a:spcBef>
              <a:spcAft>
                <a:spcPts val="0"/>
              </a:spcAft>
              <a:buClr>
                <a:schemeClr val="dk1"/>
              </a:buClr>
              <a:buSzPts val="3200"/>
              <a:buFont typeface="Calibri"/>
              <a:buNone/>
            </a:pPr>
            <a:r>
              <a:t/>
            </a:r>
            <a:endParaRPr sz="3200">
              <a:solidFill>
                <a:schemeClr val="accent2"/>
              </a:solidFill>
              <a:latin typeface="Garamond"/>
              <a:ea typeface="Garamond"/>
              <a:cs typeface="Garamond"/>
              <a:sym typeface="Garamond"/>
            </a:endParaRPr>
          </a:p>
        </p:txBody>
      </p:sp>
      <p:sp>
        <p:nvSpPr>
          <p:cNvPr id="273" name="Google Shape;273;p18"/>
          <p:cNvSpPr txBox="1"/>
          <p:nvPr/>
        </p:nvSpPr>
        <p:spPr>
          <a:xfrm>
            <a:off x="6896101" y="5132636"/>
            <a:ext cx="4724400" cy="1077218"/>
          </a:xfrm>
          <a:prstGeom prst="rect">
            <a:avLst/>
          </a:prstGeom>
          <a:blipFill rotWithShape="1">
            <a:blip r:embed="rId5">
              <a:alphaModFix amt="86858"/>
            </a:blip>
            <a:tile algn="tl" flip="none" tx="0" sx="100000" ty="0" sy="100000"/>
          </a:blipFill>
          <a:ln>
            <a:noFill/>
          </a:ln>
        </p:spPr>
        <p:txBody>
          <a:bodyPr anchorCtr="0" anchor="t" bIns="45700" lIns="182875" spcFirstLastPara="1" rIns="182875" wrap="square" tIns="45700">
            <a:spAutoFit/>
          </a:bodyPr>
          <a:lstStyle/>
          <a:p>
            <a:pPr indent="0" lvl="0" marL="0" marR="0" rtl="0" algn="l">
              <a:spcBef>
                <a:spcPts val="0"/>
              </a:spcBef>
              <a:spcAft>
                <a:spcPts val="0"/>
              </a:spcAft>
              <a:buNone/>
            </a:pPr>
            <a:r>
              <a:rPr lang="en-US" sz="3200">
                <a:solidFill>
                  <a:srgbClr val="BF9000"/>
                </a:solidFill>
                <a:latin typeface="Garamond"/>
                <a:ea typeface="Garamond"/>
                <a:cs typeface="Garamond"/>
                <a:sym typeface="Garamond"/>
              </a:rPr>
              <a:t>Higher education:</a:t>
            </a:r>
            <a:endParaRPr/>
          </a:p>
          <a:p>
            <a:pPr indent="-342900" lvl="0" marL="342900" marR="0" rtl="0" algn="l">
              <a:spcBef>
                <a:spcPts val="0"/>
              </a:spcBef>
              <a:spcAft>
                <a:spcPts val="0"/>
              </a:spcAft>
              <a:buClr>
                <a:srgbClr val="BF9000"/>
              </a:buClr>
              <a:buSzPts val="3200"/>
              <a:buFont typeface="Calibri"/>
              <a:buAutoNum type="arabicPeriod"/>
            </a:pPr>
            <a:r>
              <a:rPr lang="en-US" sz="3200">
                <a:solidFill>
                  <a:srgbClr val="BF9000"/>
                </a:solidFill>
                <a:latin typeface="Garamond"/>
                <a:ea typeface="Garamond"/>
                <a:cs typeface="Garamond"/>
                <a:sym typeface="Garamond"/>
              </a:rPr>
              <a:t>University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500"/>
                                        <p:tgtEl>
                                          <p:spTgt spid="2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500"/>
                                        <p:tgtEl>
                                          <p:spTgt spid="2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500"/>
                                        <p:tgtEl>
                                          <p:spTgt spid="2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icon005" id="96" name="Google Shape;96;p2"/>
          <p:cNvPicPr preferRelativeResize="0"/>
          <p:nvPr/>
        </p:nvPicPr>
        <p:blipFill rotWithShape="1">
          <a:blip r:embed="rId3">
            <a:alphaModFix/>
          </a:blip>
          <a:srcRect b="0" l="0" r="0" t="0"/>
          <a:stretch/>
        </p:blipFill>
        <p:spPr>
          <a:xfrm>
            <a:off x="7463869" y="0"/>
            <a:ext cx="4728131" cy="6858000"/>
          </a:xfrm>
          <a:prstGeom prst="rect">
            <a:avLst/>
          </a:prstGeom>
          <a:noFill/>
          <a:ln>
            <a:noFill/>
          </a:ln>
        </p:spPr>
      </p:pic>
      <p:sp>
        <p:nvSpPr>
          <p:cNvPr id="97" name="Google Shape;97;p2"/>
          <p:cNvSpPr txBox="1"/>
          <p:nvPr/>
        </p:nvSpPr>
        <p:spPr>
          <a:xfrm>
            <a:off x="0" y="0"/>
            <a:ext cx="7463869" cy="1752384"/>
          </a:xfrm>
          <a:prstGeom prst="rect">
            <a:avLst/>
          </a:prstGeom>
          <a:blipFill rotWithShape="1">
            <a:blip r:embed="rId4">
              <a:alphaModFix amt="86858"/>
            </a:blip>
            <a:tile algn="tl" flip="none" tx="0" sx="100000" ty="0" sy="100000"/>
          </a:blipFill>
          <a:ln>
            <a:noFill/>
          </a:ln>
        </p:spPr>
        <p:txBody>
          <a:bodyPr anchorCtr="0" anchor="ctr" bIns="45700" lIns="731500" spcFirstLastPara="1" rIns="91425" wrap="square" tIns="45700">
            <a:normAutofit/>
          </a:bodyPr>
          <a:lstStyle/>
          <a:p>
            <a:pPr indent="0" lvl="0" marL="0" marR="0" rtl="0" algn="ctr">
              <a:lnSpc>
                <a:spcPct val="90000"/>
              </a:lnSpc>
              <a:spcBef>
                <a:spcPts val="0"/>
              </a:spcBef>
              <a:spcAft>
                <a:spcPts val="0"/>
              </a:spcAft>
              <a:buClr>
                <a:srgbClr val="2F5496"/>
              </a:buClr>
              <a:buSzPts val="6000"/>
              <a:buFont typeface="Bodoni"/>
              <a:buNone/>
            </a:pPr>
            <a:r>
              <a:rPr b="0" i="0" lang="en-US" sz="6000" u="none" cap="none" strike="noStrike">
                <a:solidFill>
                  <a:srgbClr val="2F5496"/>
                </a:solidFill>
                <a:latin typeface="Bodoni"/>
                <a:ea typeface="Bodoni"/>
                <a:cs typeface="Bodoni"/>
                <a:sym typeface="Bodoni"/>
              </a:rPr>
              <a:t>1. Background</a:t>
            </a:r>
            <a:endParaRPr/>
          </a:p>
        </p:txBody>
      </p:sp>
      <p:sp>
        <p:nvSpPr>
          <p:cNvPr id="98" name="Google Shape;98;p2"/>
          <p:cNvSpPr txBox="1"/>
          <p:nvPr/>
        </p:nvSpPr>
        <p:spPr>
          <a:xfrm>
            <a:off x="0" y="1738312"/>
            <a:ext cx="7463869" cy="1690688"/>
          </a:xfrm>
          <a:prstGeom prst="rect">
            <a:avLst/>
          </a:prstGeom>
          <a:blipFill rotWithShape="1">
            <a:blip r:embed="rId5">
              <a:alphaModFix amt="86858"/>
            </a:blip>
            <a:tile algn="tl" flip="none" tx="0" sx="100000" ty="0" sy="100000"/>
          </a:blipFill>
          <a:ln>
            <a:noFill/>
          </a:ln>
        </p:spPr>
        <p:txBody>
          <a:bodyPr anchorCtr="0" anchor="ctr" bIns="45700" lIns="731500" spcFirstLastPara="1" rIns="91425" wrap="square" tIns="45700">
            <a:normAutofit/>
          </a:bodyPr>
          <a:lstStyle/>
          <a:p>
            <a:pPr indent="0" lvl="0" marL="0" marR="0" rtl="0" algn="ctr">
              <a:lnSpc>
                <a:spcPct val="90000"/>
              </a:lnSpc>
              <a:spcBef>
                <a:spcPts val="0"/>
              </a:spcBef>
              <a:spcAft>
                <a:spcPts val="0"/>
              </a:spcAft>
              <a:buClr>
                <a:srgbClr val="2F5496"/>
              </a:buClr>
              <a:buSzPts val="6000"/>
              <a:buFont typeface="Bodoni"/>
              <a:buNone/>
            </a:pPr>
            <a:r>
              <a:rPr b="0" i="0" lang="en-US" sz="6000" u="none" cap="none" strike="noStrike">
                <a:solidFill>
                  <a:srgbClr val="2F5496"/>
                </a:solidFill>
                <a:latin typeface="Bodoni"/>
                <a:ea typeface="Bodoni"/>
                <a:cs typeface="Bodoni"/>
                <a:sym typeface="Bodoni"/>
              </a:rPr>
              <a:t>2. Life of De La Salle</a:t>
            </a:r>
            <a:endParaRPr/>
          </a:p>
        </p:txBody>
      </p:sp>
      <p:sp>
        <p:nvSpPr>
          <p:cNvPr id="99" name="Google Shape;99;p2"/>
          <p:cNvSpPr txBox="1"/>
          <p:nvPr/>
        </p:nvSpPr>
        <p:spPr>
          <a:xfrm>
            <a:off x="-37832" y="3429000"/>
            <a:ext cx="7501701" cy="1690688"/>
          </a:xfrm>
          <a:prstGeom prst="rect">
            <a:avLst/>
          </a:prstGeom>
          <a:blipFill rotWithShape="1">
            <a:blip r:embed="rId6">
              <a:alphaModFix amt="86858"/>
            </a:blip>
            <a:tile algn="tl" flip="none" tx="0" sx="100000" ty="0" sy="100000"/>
          </a:blipFill>
          <a:ln>
            <a:noFill/>
          </a:ln>
        </p:spPr>
        <p:txBody>
          <a:bodyPr anchorCtr="0" anchor="ctr" bIns="45700" lIns="731500" spcFirstLastPara="1" rIns="91425" wrap="square" tIns="45700">
            <a:normAutofit/>
          </a:bodyPr>
          <a:lstStyle/>
          <a:p>
            <a:pPr indent="0" lvl="0" marL="0" marR="0" rtl="0" algn="ctr">
              <a:lnSpc>
                <a:spcPct val="90000"/>
              </a:lnSpc>
              <a:spcBef>
                <a:spcPts val="0"/>
              </a:spcBef>
              <a:spcAft>
                <a:spcPts val="0"/>
              </a:spcAft>
              <a:buClr>
                <a:srgbClr val="2F5496"/>
              </a:buClr>
              <a:buSzPts val="6000"/>
              <a:buFont typeface="Bodoni"/>
              <a:buNone/>
            </a:pPr>
            <a:r>
              <a:rPr b="0" i="0" lang="en-US" sz="6000" u="none" cap="none" strike="noStrike">
                <a:solidFill>
                  <a:srgbClr val="2F5496"/>
                </a:solidFill>
                <a:latin typeface="Bodoni"/>
                <a:ea typeface="Bodoni"/>
                <a:cs typeface="Bodoni"/>
                <a:sym typeface="Bodoni"/>
              </a:rPr>
              <a:t>3. To be “Lasallian”</a:t>
            </a:r>
            <a:endParaRPr/>
          </a:p>
        </p:txBody>
      </p:sp>
      <p:sp>
        <p:nvSpPr>
          <p:cNvPr id="100" name="Google Shape;100;p2"/>
          <p:cNvSpPr txBox="1"/>
          <p:nvPr/>
        </p:nvSpPr>
        <p:spPr>
          <a:xfrm>
            <a:off x="-37832" y="5105616"/>
            <a:ext cx="7501701" cy="1752384"/>
          </a:xfrm>
          <a:prstGeom prst="rect">
            <a:avLst/>
          </a:prstGeom>
          <a:blipFill rotWithShape="1">
            <a:blip r:embed="rId7">
              <a:alphaModFix amt="86858"/>
            </a:blip>
            <a:tile algn="tl" flip="none" tx="0" sx="100000" ty="0" sy="100000"/>
          </a:blipFill>
          <a:ln>
            <a:noFill/>
          </a:ln>
        </p:spPr>
        <p:txBody>
          <a:bodyPr anchorCtr="0" anchor="ctr" bIns="45700" lIns="731500" spcFirstLastPara="1" rIns="91425" wrap="square" tIns="45700">
            <a:normAutofit/>
          </a:bodyPr>
          <a:lstStyle/>
          <a:p>
            <a:pPr indent="0" lvl="0" marL="0" marR="0" rtl="0" algn="ctr">
              <a:lnSpc>
                <a:spcPct val="90000"/>
              </a:lnSpc>
              <a:spcBef>
                <a:spcPts val="0"/>
              </a:spcBef>
              <a:spcAft>
                <a:spcPts val="0"/>
              </a:spcAft>
              <a:buClr>
                <a:srgbClr val="2F5496"/>
              </a:buClr>
              <a:buSzPts val="6000"/>
              <a:buFont typeface="Bodoni"/>
              <a:buNone/>
            </a:pPr>
            <a:r>
              <a:rPr b="0" i="0" lang="en-US" sz="6000" u="none" cap="none" strike="noStrike">
                <a:solidFill>
                  <a:srgbClr val="2F5496"/>
                </a:solidFill>
                <a:latin typeface="Bodoni"/>
                <a:ea typeface="Bodoni"/>
                <a:cs typeface="Bodoni"/>
                <a:sym typeface="Bodoni"/>
              </a:rPr>
              <a:t>4. Lasallian Mission Today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86858"/>
          </a:blip>
          <a:tile algn="tl" flip="none" tx="0" sx="100000" ty="0" sy="100000"/>
        </a:blipFill>
      </p:bgPr>
    </p:bg>
    <p:spTree>
      <p:nvGrpSpPr>
        <p:cNvPr id="105" name="Shape 105"/>
        <p:cNvGrpSpPr/>
        <p:nvPr/>
      </p:nvGrpSpPr>
      <p:grpSpPr>
        <a:xfrm>
          <a:off x="0" y="0"/>
          <a:ext cx="0" cy="0"/>
          <a:chOff x="0" y="0"/>
          <a:chExt cx="0" cy="0"/>
        </a:xfrm>
      </p:grpSpPr>
      <p:sp>
        <p:nvSpPr>
          <p:cNvPr id="106" name="Google Shape;106;p3"/>
          <p:cNvSpPr txBox="1"/>
          <p:nvPr>
            <p:ph type="ctrTitle"/>
          </p:nvPr>
        </p:nvSpPr>
        <p:spPr>
          <a:xfrm>
            <a:off x="0" y="3606800"/>
            <a:ext cx="9684327" cy="2387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002060"/>
              </a:buClr>
              <a:buSzPts val="8800"/>
              <a:buFont typeface="Bodoni"/>
              <a:buNone/>
            </a:pPr>
            <a:r>
              <a:rPr lang="en-US" sz="8800">
                <a:solidFill>
                  <a:srgbClr val="002060"/>
                </a:solidFill>
                <a:latin typeface="Bodoni"/>
                <a:ea typeface="Bodoni"/>
                <a:cs typeface="Bodoni"/>
                <a:sym typeface="Bodoni"/>
              </a:rPr>
              <a:t>1. Background:</a:t>
            </a:r>
            <a:br>
              <a:rPr lang="en-US" sz="8800">
                <a:solidFill>
                  <a:srgbClr val="002060"/>
                </a:solidFill>
                <a:latin typeface="Bodoni"/>
                <a:ea typeface="Bodoni"/>
                <a:cs typeface="Bodoni"/>
                <a:sym typeface="Bodoni"/>
              </a:rPr>
            </a:br>
            <a:r>
              <a:rPr lang="en-US" sz="8800">
                <a:solidFill>
                  <a:srgbClr val="002060"/>
                </a:solidFill>
                <a:latin typeface="Bodoni"/>
                <a:ea typeface="Bodoni"/>
                <a:cs typeface="Bodoni"/>
                <a:sym typeface="Bodoni"/>
              </a:rPr>
              <a:t>17</a:t>
            </a:r>
            <a:r>
              <a:rPr baseline="30000" lang="en-US" sz="8800">
                <a:solidFill>
                  <a:srgbClr val="002060"/>
                </a:solidFill>
                <a:latin typeface="Bodoni"/>
                <a:ea typeface="Bodoni"/>
                <a:cs typeface="Bodoni"/>
                <a:sym typeface="Bodoni"/>
              </a:rPr>
              <a:t>th</a:t>
            </a:r>
            <a:r>
              <a:rPr lang="en-US" sz="8800">
                <a:solidFill>
                  <a:srgbClr val="002060"/>
                </a:solidFill>
                <a:latin typeface="Bodoni"/>
                <a:ea typeface="Bodoni"/>
                <a:cs typeface="Bodoni"/>
                <a:sym typeface="Bodoni"/>
              </a:rPr>
              <a:t> Century France</a:t>
            </a:r>
            <a:endParaRPr/>
          </a:p>
        </p:txBody>
      </p:sp>
      <p:pic>
        <p:nvPicPr>
          <p:cNvPr id="107" name="Google Shape;107;p3"/>
          <p:cNvPicPr preferRelativeResize="0"/>
          <p:nvPr/>
        </p:nvPicPr>
        <p:blipFill rotWithShape="1">
          <a:blip r:embed="rId4">
            <a:alphaModFix amt="14000"/>
          </a:blip>
          <a:srcRect b="0" l="0" r="0" t="0"/>
          <a:stretch/>
        </p:blipFill>
        <p:spPr>
          <a:xfrm>
            <a:off x="5515686" y="355600"/>
            <a:ext cx="6502400" cy="6502400"/>
          </a:xfrm>
          <a:prstGeom prst="rect">
            <a:avLst/>
          </a:prstGeom>
          <a:noFill/>
          <a:ln>
            <a:noFill/>
          </a:ln>
        </p:spPr>
      </p:pic>
      <p:sp>
        <p:nvSpPr>
          <p:cNvPr id="108" name="Google Shape;108;p3"/>
          <p:cNvSpPr txBox="1"/>
          <p:nvPr/>
        </p:nvSpPr>
        <p:spPr>
          <a:xfrm>
            <a:off x="332509" y="965200"/>
            <a:ext cx="6331527"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4400" u="none" cap="none" strike="noStrike">
                <a:solidFill>
                  <a:srgbClr val="C00000"/>
                </a:solidFill>
                <a:latin typeface="Arial"/>
                <a:ea typeface="Arial"/>
                <a:cs typeface="Arial"/>
                <a:sym typeface="Arial"/>
              </a:rPr>
              <a:t>Prepare a path for God so that he can enter your heart.</a:t>
            </a:r>
            <a:endParaRPr/>
          </a:p>
          <a:p>
            <a:pPr indent="0" lvl="0" marL="0" marR="0" rtl="0" algn="l">
              <a:spcBef>
                <a:spcPts val="0"/>
              </a:spcBef>
              <a:spcAft>
                <a:spcPts val="0"/>
              </a:spcAft>
              <a:buNone/>
            </a:pPr>
            <a:r>
              <a:t/>
            </a:r>
            <a:endParaRPr i="1" sz="800">
              <a:solidFill>
                <a:srgbClr val="C00000"/>
              </a:solidFill>
              <a:latin typeface="Garamond"/>
              <a:ea typeface="Garamond"/>
              <a:cs typeface="Garamond"/>
              <a:sym typeface="Garamond"/>
            </a:endParaRPr>
          </a:p>
          <a:p>
            <a:pPr indent="0" lvl="0" marL="0" marR="0" rtl="0" algn="r">
              <a:spcBef>
                <a:spcPts val="0"/>
              </a:spcBef>
              <a:spcAft>
                <a:spcPts val="0"/>
              </a:spcAft>
              <a:buNone/>
            </a:pPr>
            <a:r>
              <a:rPr i="1" lang="en-US" sz="2400">
                <a:solidFill>
                  <a:srgbClr val="3A3838"/>
                </a:solidFill>
                <a:latin typeface="PT Serif Caption"/>
                <a:ea typeface="PT Serif Caption"/>
                <a:cs typeface="PT Serif Caption"/>
                <a:sym typeface="PT Serif Caption"/>
              </a:rPr>
              <a:t>Meditation 2.1</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108"/>
                                        </p:tgtEl>
                                        <p:attrNameLst>
                                          <p:attrName>style.visibility</p:attrName>
                                        </p:attrNameLst>
                                      </p:cBhvr>
                                      <p:to>
                                        <p:strVal val="visible"/>
                                      </p:to>
                                    </p:set>
                                    <p:animEffect filter="fade" transition="in">
                                      <p:cBhvr>
                                        <p:cTn dur="500"/>
                                        <p:tgtEl>
                                          <p:spTgt spid="1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86858"/>
          </a:blip>
          <a:tile algn="tl" flip="none" tx="0" sx="100000" ty="0" sy="100000"/>
        </a:blipFill>
      </p:bgPr>
    </p:bg>
    <p:spTree>
      <p:nvGrpSpPr>
        <p:cNvPr id="113" name="Shape 113"/>
        <p:cNvGrpSpPr/>
        <p:nvPr/>
      </p:nvGrpSpPr>
      <p:grpSpPr>
        <a:xfrm>
          <a:off x="0" y="0"/>
          <a:ext cx="0" cy="0"/>
          <a:chOff x="0" y="0"/>
          <a:chExt cx="0" cy="0"/>
        </a:xfrm>
      </p:grpSpPr>
      <p:pic>
        <p:nvPicPr>
          <p:cNvPr id="114" name="Google Shape;114;p4"/>
          <p:cNvPicPr preferRelativeResize="0"/>
          <p:nvPr>
            <p:ph idx="1" type="body"/>
          </p:nvPr>
        </p:nvPicPr>
        <p:blipFill rotWithShape="1">
          <a:blip r:embed="rId4">
            <a:alphaModFix/>
          </a:blip>
          <a:srcRect b="0" l="4554" r="6791" t="1031"/>
          <a:stretch/>
        </p:blipFill>
        <p:spPr>
          <a:xfrm>
            <a:off x="1636897" y="317787"/>
            <a:ext cx="8918206" cy="6222425"/>
          </a:xfrm>
          <a:prstGeom prst="rect">
            <a:avLst/>
          </a:prstGeom>
          <a:noFill/>
          <a:ln>
            <a:noFill/>
          </a:ln>
        </p:spPr>
      </p:pic>
      <p:sp>
        <p:nvSpPr>
          <p:cNvPr id="115" name="Google Shape;115;p4"/>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86858"/>
          </a:blip>
          <a:tile algn="tl" flip="none" tx="0" sx="100000" ty="0" sy="100000"/>
        </a:blipFill>
      </p:bgPr>
    </p:bg>
    <p:spTree>
      <p:nvGrpSpPr>
        <p:cNvPr id="120" name="Shape 120"/>
        <p:cNvGrpSpPr/>
        <p:nvPr/>
      </p:nvGrpSpPr>
      <p:grpSpPr>
        <a:xfrm>
          <a:off x="0" y="0"/>
          <a:ext cx="0" cy="0"/>
          <a:chOff x="0" y="0"/>
          <a:chExt cx="0" cy="0"/>
        </a:xfrm>
      </p:grpSpPr>
      <p:sp>
        <p:nvSpPr>
          <p:cNvPr id="121" name="Google Shape;121;p5"/>
          <p:cNvSpPr txBox="1"/>
          <p:nvPr>
            <p:ph type="title"/>
          </p:nvPr>
        </p:nvSpPr>
        <p:spPr>
          <a:xfrm>
            <a:off x="0" y="1"/>
            <a:ext cx="12192000" cy="1690688"/>
          </a:xfrm>
          <a:prstGeom prst="rect">
            <a:avLst/>
          </a:prstGeom>
          <a:blipFill rotWithShape="1">
            <a:blip r:embed="rId3">
              <a:alphaModFix amt="86858"/>
            </a:blip>
            <a:tile algn="tl" flip="none" tx="0" sx="100000" ty="0" sy="100000"/>
          </a:blipFill>
          <a:ln>
            <a:noFill/>
          </a:ln>
        </p:spPr>
        <p:txBody>
          <a:bodyPr anchorCtr="0" anchor="ctr" bIns="45700" lIns="731500" spcFirstLastPara="1" rIns="91425" wrap="square" tIns="45700">
            <a:normAutofit/>
          </a:bodyPr>
          <a:lstStyle/>
          <a:p>
            <a:pPr indent="0" lvl="0" marL="0" rtl="0" algn="l">
              <a:lnSpc>
                <a:spcPct val="90000"/>
              </a:lnSpc>
              <a:spcBef>
                <a:spcPts val="0"/>
              </a:spcBef>
              <a:spcAft>
                <a:spcPts val="0"/>
              </a:spcAft>
              <a:buClr>
                <a:srgbClr val="002060"/>
              </a:buClr>
              <a:buSzPts val="4400"/>
              <a:buFont typeface="Bodoni"/>
              <a:buNone/>
            </a:pPr>
            <a:r>
              <a:rPr lang="en-US">
                <a:solidFill>
                  <a:srgbClr val="002060"/>
                </a:solidFill>
                <a:latin typeface="Bodoni"/>
                <a:ea typeface="Bodoni"/>
                <a:cs typeface="Bodoni"/>
                <a:sym typeface="Bodoni"/>
              </a:rPr>
              <a:t>Religious Background</a:t>
            </a:r>
            <a:endParaRPr/>
          </a:p>
        </p:txBody>
      </p:sp>
      <p:sp>
        <p:nvSpPr>
          <p:cNvPr id="122" name="Google Shape;122;p5"/>
          <p:cNvSpPr txBox="1"/>
          <p:nvPr>
            <p:ph idx="1" type="body"/>
          </p:nvPr>
        </p:nvSpPr>
        <p:spPr>
          <a:xfrm>
            <a:off x="8981959" y="1956254"/>
            <a:ext cx="2895600" cy="4220709"/>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Clr>
                <a:srgbClr val="C00000"/>
              </a:buClr>
              <a:buSzPts val="4000"/>
              <a:buNone/>
            </a:pPr>
            <a:r>
              <a:rPr lang="en-US" sz="4000">
                <a:solidFill>
                  <a:srgbClr val="C00000"/>
                </a:solidFill>
                <a:latin typeface="Arial"/>
                <a:ea typeface="Arial"/>
                <a:cs typeface="Arial"/>
                <a:sym typeface="Arial"/>
              </a:rPr>
              <a:t>I came so that all may have life and live it more abundantly.</a:t>
            </a:r>
            <a:endParaRPr/>
          </a:p>
          <a:p>
            <a:pPr indent="0" lvl="0" marL="0" rtl="0" algn="r">
              <a:lnSpc>
                <a:spcPct val="90000"/>
              </a:lnSpc>
              <a:spcBef>
                <a:spcPts val="1000"/>
              </a:spcBef>
              <a:spcAft>
                <a:spcPts val="0"/>
              </a:spcAft>
              <a:buClr>
                <a:schemeClr val="dk1"/>
              </a:buClr>
              <a:buSzPts val="4000"/>
              <a:buNone/>
            </a:pPr>
            <a:r>
              <a:t/>
            </a:r>
            <a:endParaRPr sz="4000">
              <a:solidFill>
                <a:srgbClr val="C00000"/>
              </a:solidFill>
              <a:latin typeface="Arial"/>
              <a:ea typeface="Arial"/>
              <a:cs typeface="Arial"/>
              <a:sym typeface="Arial"/>
            </a:endParaRPr>
          </a:p>
          <a:p>
            <a:pPr indent="0" lvl="0" marL="0" rtl="0" algn="r">
              <a:lnSpc>
                <a:spcPct val="90000"/>
              </a:lnSpc>
              <a:spcBef>
                <a:spcPts val="1000"/>
              </a:spcBef>
              <a:spcAft>
                <a:spcPts val="0"/>
              </a:spcAft>
              <a:buClr>
                <a:srgbClr val="3A3838"/>
              </a:buClr>
              <a:buSzPts val="2800"/>
              <a:buNone/>
            </a:pPr>
            <a:r>
              <a:rPr i="1" lang="en-US">
                <a:solidFill>
                  <a:srgbClr val="3A3838"/>
                </a:solidFill>
                <a:latin typeface="PT Serif Caption"/>
                <a:ea typeface="PT Serif Caption"/>
                <a:cs typeface="PT Serif Caption"/>
                <a:sym typeface="PT Serif Caption"/>
              </a:rPr>
              <a:t>John 10:10</a:t>
            </a:r>
            <a:endParaRPr/>
          </a:p>
          <a:p>
            <a:pPr indent="0" lvl="0" marL="0" rtl="0" algn="r">
              <a:lnSpc>
                <a:spcPct val="90000"/>
              </a:lnSpc>
              <a:spcBef>
                <a:spcPts val="1000"/>
              </a:spcBef>
              <a:spcAft>
                <a:spcPts val="0"/>
              </a:spcAft>
              <a:buClr>
                <a:schemeClr val="dk1"/>
              </a:buClr>
              <a:buSzPts val="4000"/>
              <a:buNone/>
            </a:pPr>
            <a:r>
              <a:t/>
            </a:r>
            <a:endParaRPr sz="4000">
              <a:solidFill>
                <a:srgbClr val="C00000"/>
              </a:solidFill>
              <a:latin typeface="Arial"/>
              <a:ea typeface="Arial"/>
              <a:cs typeface="Arial"/>
              <a:sym typeface="Arial"/>
            </a:endParaRPr>
          </a:p>
        </p:txBody>
      </p:sp>
      <p:pic>
        <p:nvPicPr>
          <p:cNvPr id="123" name="Google Shape;123;p5"/>
          <p:cNvPicPr preferRelativeResize="0"/>
          <p:nvPr/>
        </p:nvPicPr>
        <p:blipFill rotWithShape="1">
          <a:blip r:embed="rId4">
            <a:alphaModFix/>
          </a:blip>
          <a:srcRect b="18849" l="13851" r="13563" t="17701"/>
          <a:stretch/>
        </p:blipFill>
        <p:spPr>
          <a:xfrm>
            <a:off x="-1" y="1175657"/>
            <a:ext cx="8667519" cy="5682343"/>
          </a:xfrm>
          <a:prstGeom prst="rect">
            <a:avLst/>
          </a:prstGeom>
          <a:noFill/>
          <a:ln>
            <a:noFill/>
          </a:ln>
        </p:spPr>
      </p:pic>
      <p:sp>
        <p:nvSpPr>
          <p:cNvPr id="124" name="Google Shape;124;p5"/>
          <p:cNvSpPr txBox="1"/>
          <p:nvPr/>
        </p:nvSpPr>
        <p:spPr>
          <a:xfrm>
            <a:off x="5522685" y="6176963"/>
            <a:ext cx="3381829"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800"/>
              <a:buFont typeface="Garamond"/>
              <a:buNone/>
            </a:pPr>
            <a:r>
              <a:rPr lang="en-US" sz="1800">
                <a:solidFill>
                  <a:schemeClr val="lt1"/>
                </a:solidFill>
                <a:latin typeface="Garamond"/>
                <a:ea typeface="Garamond"/>
                <a:cs typeface="Garamond"/>
                <a:sym typeface="Garamond"/>
              </a:rPr>
              <a:t>Adoration of the Shepherds </a:t>
            </a:r>
            <a:endParaRPr/>
          </a:p>
          <a:p>
            <a:pPr indent="0" lvl="0" marL="0" marR="0" rtl="0" algn="ctr">
              <a:spcBef>
                <a:spcPts val="0"/>
              </a:spcBef>
              <a:spcAft>
                <a:spcPts val="0"/>
              </a:spcAft>
              <a:buClr>
                <a:schemeClr val="lt1"/>
              </a:buClr>
              <a:buSzPts val="1400"/>
              <a:buFont typeface="Garamond"/>
              <a:buNone/>
            </a:pPr>
            <a:r>
              <a:rPr lang="en-US" sz="1400">
                <a:solidFill>
                  <a:schemeClr val="lt1"/>
                </a:solidFill>
                <a:latin typeface="Garamond"/>
                <a:ea typeface="Garamond"/>
                <a:cs typeface="Garamond"/>
                <a:sym typeface="Garamond"/>
              </a:rPr>
              <a:t>By Gerrit van Honthorst</a:t>
            </a:r>
            <a:endParaRPr sz="1800">
              <a:solidFill>
                <a:schemeClr val="lt1"/>
              </a:solidFill>
              <a:latin typeface="Garamond"/>
              <a:ea typeface="Garamond"/>
              <a:cs typeface="Garamond"/>
              <a:sym typeface="Garamo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xEl>
                                              <p:pRg end="0" st="0"/>
                                            </p:txEl>
                                          </p:spTgt>
                                        </p:tgtEl>
                                        <p:attrNameLst>
                                          <p:attrName>style.visibility</p:attrName>
                                        </p:attrNameLst>
                                      </p:cBhvr>
                                      <p:to>
                                        <p:strVal val="visible"/>
                                      </p:to>
                                    </p:set>
                                    <p:animEffect filter="fade" transition="in">
                                      <p:cBhvr>
                                        <p:cTn dur="500"/>
                                        <p:tgtEl>
                                          <p:spTgt spid="12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xEl>
                                              <p:pRg end="1" st="1"/>
                                            </p:txEl>
                                          </p:spTgt>
                                        </p:tgtEl>
                                        <p:attrNameLst>
                                          <p:attrName>style.visibility</p:attrName>
                                        </p:attrNameLst>
                                      </p:cBhvr>
                                      <p:to>
                                        <p:strVal val="visible"/>
                                      </p:to>
                                    </p:set>
                                    <p:animEffect filter="fade" transition="in">
                                      <p:cBhvr>
                                        <p:cTn dur="500"/>
                                        <p:tgtEl>
                                          <p:spTgt spid="12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xEl>
                                              <p:pRg end="2" st="2"/>
                                            </p:txEl>
                                          </p:spTgt>
                                        </p:tgtEl>
                                        <p:attrNameLst>
                                          <p:attrName>style.visibility</p:attrName>
                                        </p:attrNameLst>
                                      </p:cBhvr>
                                      <p:to>
                                        <p:strVal val="visible"/>
                                      </p:to>
                                    </p:set>
                                    <p:animEffect filter="fade" transition="in">
                                      <p:cBhvr>
                                        <p:cTn dur="500"/>
                                        <p:tgtEl>
                                          <p:spTgt spid="12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xEl>
                                              <p:pRg end="3" st="3"/>
                                            </p:txEl>
                                          </p:spTgt>
                                        </p:tgtEl>
                                        <p:attrNameLst>
                                          <p:attrName>style.visibility</p:attrName>
                                        </p:attrNameLst>
                                      </p:cBhvr>
                                      <p:to>
                                        <p:strVal val="visible"/>
                                      </p:to>
                                    </p:set>
                                    <p:animEffect filter="fade" transition="in">
                                      <p:cBhvr>
                                        <p:cTn dur="500"/>
                                        <p:tgtEl>
                                          <p:spTgt spid="122">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86858"/>
          </a:blip>
          <a:tile algn="tl" flip="none" tx="0" sx="100000" ty="0" sy="100000"/>
        </a:blipFill>
      </p:bgPr>
    </p:bg>
    <p:spTree>
      <p:nvGrpSpPr>
        <p:cNvPr id="129" name="Shape 129"/>
        <p:cNvGrpSpPr/>
        <p:nvPr/>
      </p:nvGrpSpPr>
      <p:grpSpPr>
        <a:xfrm>
          <a:off x="0" y="0"/>
          <a:ext cx="0" cy="0"/>
          <a:chOff x="0" y="0"/>
          <a:chExt cx="0" cy="0"/>
        </a:xfrm>
      </p:grpSpPr>
      <p:sp>
        <p:nvSpPr>
          <p:cNvPr id="130" name="Google Shape;130;p6"/>
          <p:cNvSpPr txBox="1"/>
          <p:nvPr>
            <p:ph type="title"/>
          </p:nvPr>
        </p:nvSpPr>
        <p:spPr>
          <a:xfrm>
            <a:off x="0" y="1"/>
            <a:ext cx="12192000" cy="1690688"/>
          </a:xfrm>
          <a:prstGeom prst="rect">
            <a:avLst/>
          </a:prstGeom>
          <a:blipFill rotWithShape="1">
            <a:blip r:embed="rId3">
              <a:alphaModFix amt="86858"/>
            </a:blip>
            <a:tile algn="tl" flip="none" tx="0" sx="100000" ty="0" sy="100000"/>
          </a:blipFill>
          <a:ln>
            <a:noFill/>
          </a:ln>
        </p:spPr>
        <p:txBody>
          <a:bodyPr anchorCtr="0" anchor="ctr" bIns="45700" lIns="731500" spcFirstLastPara="1" rIns="91425" wrap="square" tIns="45700">
            <a:normAutofit/>
          </a:bodyPr>
          <a:lstStyle/>
          <a:p>
            <a:pPr indent="0" lvl="0" marL="0" rtl="0" algn="l">
              <a:lnSpc>
                <a:spcPct val="90000"/>
              </a:lnSpc>
              <a:spcBef>
                <a:spcPts val="0"/>
              </a:spcBef>
              <a:spcAft>
                <a:spcPts val="0"/>
              </a:spcAft>
              <a:buClr>
                <a:srgbClr val="002060"/>
              </a:buClr>
              <a:buSzPts val="4400"/>
              <a:buFont typeface="Bodoni"/>
              <a:buNone/>
            </a:pPr>
            <a:r>
              <a:rPr lang="en-US">
                <a:solidFill>
                  <a:srgbClr val="002060"/>
                </a:solidFill>
                <a:latin typeface="Bodoni"/>
                <a:ea typeface="Bodoni"/>
                <a:cs typeface="Bodoni"/>
                <a:sym typeface="Bodoni"/>
              </a:rPr>
              <a:t>Religious Background</a:t>
            </a:r>
            <a:endParaRPr/>
          </a:p>
        </p:txBody>
      </p:sp>
      <p:pic>
        <p:nvPicPr>
          <p:cNvPr id="131" name="Google Shape;131;p6"/>
          <p:cNvPicPr preferRelativeResize="0"/>
          <p:nvPr/>
        </p:nvPicPr>
        <p:blipFill rotWithShape="1">
          <a:blip r:embed="rId4">
            <a:alphaModFix amt="21000"/>
          </a:blip>
          <a:srcRect b="2678" l="13434" r="11139" t="17623"/>
          <a:stretch/>
        </p:blipFill>
        <p:spPr>
          <a:xfrm>
            <a:off x="-168613" y="1690689"/>
            <a:ext cx="12529225" cy="8274280"/>
          </a:xfrm>
          <a:prstGeom prst="rect">
            <a:avLst/>
          </a:prstGeom>
          <a:noFill/>
          <a:ln>
            <a:noFill/>
          </a:ln>
        </p:spPr>
      </p:pic>
      <p:sp>
        <p:nvSpPr>
          <p:cNvPr id="132" name="Google Shape;132;p6"/>
          <p:cNvSpPr txBox="1"/>
          <p:nvPr>
            <p:ph idx="1" type="body"/>
          </p:nvPr>
        </p:nvSpPr>
        <p:spPr>
          <a:xfrm>
            <a:off x="838200" y="1964987"/>
            <a:ext cx="10515600" cy="4211976"/>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2"/>
              </a:buClr>
              <a:buSzPts val="3200"/>
              <a:buChar char="•"/>
            </a:pPr>
            <a:r>
              <a:rPr lang="en-US" sz="3200">
                <a:solidFill>
                  <a:schemeClr val="dk2"/>
                </a:solidFill>
                <a:latin typeface="PT Serif"/>
                <a:ea typeface="PT Serif"/>
                <a:cs typeface="PT Serif"/>
                <a:sym typeface="PT Serif"/>
              </a:rPr>
              <a:t>The Holy Roman Catholic Church is led by the pope and the largest of the Christian churches.</a:t>
            </a:r>
            <a:endParaRPr/>
          </a:p>
          <a:p>
            <a:pPr indent="-228600" lvl="0" marL="228600" rtl="0" algn="l">
              <a:lnSpc>
                <a:spcPct val="90000"/>
              </a:lnSpc>
              <a:spcBef>
                <a:spcPts val="1600"/>
              </a:spcBef>
              <a:spcAft>
                <a:spcPts val="0"/>
              </a:spcAft>
              <a:buClr>
                <a:schemeClr val="dk2"/>
              </a:buClr>
              <a:buSzPts val="3200"/>
              <a:buChar char="•"/>
            </a:pPr>
            <a:r>
              <a:rPr lang="en-US" sz="3200">
                <a:solidFill>
                  <a:schemeClr val="dk2"/>
                </a:solidFill>
                <a:latin typeface="PT Serif"/>
                <a:ea typeface="PT Serif"/>
                <a:cs typeface="PT Serif"/>
                <a:sym typeface="PT Serif"/>
              </a:rPr>
              <a:t>In 1651, France was a Catholic country which means the majority of French people were Catholic and it influenced French culture.</a:t>
            </a:r>
            <a:endParaRPr/>
          </a:p>
          <a:p>
            <a:pPr indent="-228600" lvl="0" marL="228600" rtl="0" algn="l">
              <a:lnSpc>
                <a:spcPct val="90000"/>
              </a:lnSpc>
              <a:spcBef>
                <a:spcPts val="1600"/>
              </a:spcBef>
              <a:spcAft>
                <a:spcPts val="0"/>
              </a:spcAft>
              <a:buClr>
                <a:schemeClr val="dk2"/>
              </a:buClr>
              <a:buSzPts val="3200"/>
              <a:buChar char="•"/>
            </a:pPr>
            <a:r>
              <a:rPr lang="en-US" sz="3200">
                <a:solidFill>
                  <a:schemeClr val="dk2"/>
                </a:solidFill>
                <a:latin typeface="PT Serif"/>
                <a:ea typeface="PT Serif"/>
                <a:cs typeface="PT Serif"/>
                <a:sym typeface="PT Serif"/>
              </a:rPr>
              <a:t>At this time, there were a lot of religious changes due to the Protestant Reformation.</a:t>
            </a:r>
            <a:endParaRPr/>
          </a:p>
          <a:p>
            <a:pPr indent="-25400" lvl="0" marL="228600" rtl="0" algn="l">
              <a:lnSpc>
                <a:spcPct val="90000"/>
              </a:lnSpc>
              <a:spcBef>
                <a:spcPts val="1600"/>
              </a:spcBef>
              <a:spcAft>
                <a:spcPts val="0"/>
              </a:spcAft>
              <a:buClr>
                <a:schemeClr val="dk1"/>
              </a:buClr>
              <a:buSzPts val="3200"/>
              <a:buNone/>
            </a:pPr>
            <a:r>
              <a:t/>
            </a:r>
            <a:endParaRPr sz="3200">
              <a:solidFill>
                <a:schemeClr val="dk2"/>
              </a:solidFill>
              <a:latin typeface="PT Serif"/>
              <a:ea typeface="PT Serif"/>
              <a:cs typeface="PT Serif"/>
              <a:sym typeface="PT Serif"/>
            </a:endParaRPr>
          </a:p>
        </p:txBody>
      </p:sp>
      <p:sp>
        <p:nvSpPr>
          <p:cNvPr id="133" name="Google Shape;133;p6"/>
          <p:cNvSpPr txBox="1"/>
          <p:nvPr/>
        </p:nvSpPr>
        <p:spPr>
          <a:xfrm>
            <a:off x="8210145" y="6176963"/>
            <a:ext cx="3463046"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800">
                <a:solidFill>
                  <a:srgbClr val="076D3E"/>
                </a:solidFill>
                <a:latin typeface="PT Serif Caption"/>
                <a:ea typeface="PT Serif Caption"/>
                <a:cs typeface="PT Serif Caption"/>
                <a:sym typeface="PT Serif Caption"/>
              </a:rPr>
              <a:t>Art by Carsten Smithby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tile algn="tl" flip="none" tx="0" sx="100000" ty="0" sy="100000"/>
        </a:blipFill>
      </p:bgPr>
    </p:bg>
    <p:spTree>
      <p:nvGrpSpPr>
        <p:cNvPr id="138" name="Shape 138"/>
        <p:cNvGrpSpPr/>
        <p:nvPr/>
      </p:nvGrpSpPr>
      <p:grpSpPr>
        <a:xfrm>
          <a:off x="0" y="0"/>
          <a:ext cx="0" cy="0"/>
          <a:chOff x="0" y="0"/>
          <a:chExt cx="0" cy="0"/>
        </a:xfrm>
      </p:grpSpPr>
      <p:sp>
        <p:nvSpPr>
          <p:cNvPr id="139" name="Google Shape;139;p7"/>
          <p:cNvSpPr txBox="1"/>
          <p:nvPr>
            <p:ph idx="1" type="body"/>
          </p:nvPr>
        </p:nvSpPr>
        <p:spPr>
          <a:xfrm>
            <a:off x="524167" y="1507011"/>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2"/>
              </a:buClr>
              <a:buSzPts val="2800"/>
              <a:buChar char="•"/>
            </a:pPr>
            <a:r>
              <a:rPr lang="en-US">
                <a:solidFill>
                  <a:schemeClr val="dk2"/>
                </a:solidFill>
                <a:latin typeface="PT Serif"/>
                <a:ea typeface="PT Serif"/>
                <a:cs typeface="PT Serif"/>
                <a:sym typeface="PT Serif"/>
              </a:rPr>
              <a:t>All of these are bishops. </a:t>
            </a:r>
            <a:endParaRPr/>
          </a:p>
          <a:p>
            <a:pPr indent="-228600" lvl="0" marL="228600" rtl="0" algn="l">
              <a:lnSpc>
                <a:spcPct val="90000"/>
              </a:lnSpc>
              <a:spcBef>
                <a:spcPts val="1000"/>
              </a:spcBef>
              <a:spcAft>
                <a:spcPts val="0"/>
              </a:spcAft>
              <a:buClr>
                <a:schemeClr val="dk2"/>
              </a:buClr>
              <a:buSzPts val="2800"/>
              <a:buChar char="•"/>
            </a:pPr>
            <a:r>
              <a:rPr lang="en-US">
                <a:solidFill>
                  <a:schemeClr val="dk2"/>
                </a:solidFill>
                <a:latin typeface="PT Serif"/>
                <a:ea typeface="PT Serif"/>
                <a:cs typeface="PT Serif"/>
                <a:sym typeface="PT Serif"/>
              </a:rPr>
              <a:t>Some bishops have different responsibilities because of their role and title.</a:t>
            </a:r>
            <a:endParaRPr/>
          </a:p>
          <a:p>
            <a:pPr indent="-228600" lvl="0" marL="228600" rtl="0" algn="l">
              <a:lnSpc>
                <a:spcPct val="90000"/>
              </a:lnSpc>
              <a:spcBef>
                <a:spcPts val="1000"/>
              </a:spcBef>
              <a:spcAft>
                <a:spcPts val="0"/>
              </a:spcAft>
              <a:buClr>
                <a:schemeClr val="dk2"/>
              </a:buClr>
              <a:buSzPts val="2800"/>
              <a:buChar char="•"/>
            </a:pPr>
            <a:r>
              <a:rPr lang="en-US">
                <a:solidFill>
                  <a:schemeClr val="dk2"/>
                </a:solidFill>
                <a:latin typeface="PT Serif"/>
                <a:ea typeface="PT Serif"/>
                <a:cs typeface="PT Serif"/>
                <a:sym typeface="PT Serif"/>
              </a:rPr>
              <a:t>Apostolic Tradition</a:t>
            </a:r>
            <a:endParaRPr/>
          </a:p>
        </p:txBody>
      </p:sp>
      <p:sp>
        <p:nvSpPr>
          <p:cNvPr id="140" name="Google Shape;14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4400"/>
              <a:buFont typeface="Bodoni"/>
              <a:buNone/>
            </a:pPr>
            <a:r>
              <a:rPr lang="en-US">
                <a:solidFill>
                  <a:srgbClr val="002060"/>
                </a:solidFill>
                <a:latin typeface="Bodoni"/>
                <a:ea typeface="Bodoni"/>
                <a:cs typeface="Bodoni"/>
                <a:sym typeface="Bodoni"/>
              </a:rPr>
              <a:t>Hierarchy of the Catholic Church</a:t>
            </a:r>
            <a:endParaRPr/>
          </a:p>
        </p:txBody>
      </p:sp>
      <p:pic>
        <p:nvPicPr>
          <p:cNvPr id="141" name="Google Shape;141;p7"/>
          <p:cNvPicPr preferRelativeResize="0"/>
          <p:nvPr/>
        </p:nvPicPr>
        <p:blipFill rotWithShape="1">
          <a:blip r:embed="rId4">
            <a:alphaModFix/>
          </a:blip>
          <a:srcRect b="0" l="0" r="0" t="0"/>
          <a:stretch/>
        </p:blipFill>
        <p:spPr>
          <a:xfrm>
            <a:off x="0" y="3369644"/>
            <a:ext cx="2334283" cy="1748630"/>
          </a:xfrm>
          <a:prstGeom prst="rect">
            <a:avLst/>
          </a:prstGeom>
          <a:noFill/>
          <a:ln>
            <a:noFill/>
          </a:ln>
        </p:spPr>
      </p:pic>
      <p:pic>
        <p:nvPicPr>
          <p:cNvPr id="142" name="Google Shape;142;p7"/>
          <p:cNvPicPr preferRelativeResize="0"/>
          <p:nvPr/>
        </p:nvPicPr>
        <p:blipFill rotWithShape="1">
          <a:blip r:embed="rId5">
            <a:alphaModFix/>
          </a:blip>
          <a:srcRect b="0" l="0" r="0" t="0"/>
          <a:stretch/>
        </p:blipFill>
        <p:spPr>
          <a:xfrm>
            <a:off x="3368462" y="3578744"/>
            <a:ext cx="2505564" cy="1876938"/>
          </a:xfrm>
          <a:prstGeom prst="rect">
            <a:avLst/>
          </a:prstGeom>
          <a:noFill/>
          <a:ln>
            <a:noFill/>
          </a:ln>
        </p:spPr>
      </p:pic>
      <p:pic>
        <p:nvPicPr>
          <p:cNvPr id="143" name="Google Shape;143;p7"/>
          <p:cNvPicPr preferRelativeResize="0"/>
          <p:nvPr/>
        </p:nvPicPr>
        <p:blipFill rotWithShape="1">
          <a:blip r:embed="rId6">
            <a:alphaModFix/>
          </a:blip>
          <a:srcRect b="0" l="0" r="0" t="0"/>
          <a:stretch/>
        </p:blipFill>
        <p:spPr>
          <a:xfrm>
            <a:off x="6659727" y="3986470"/>
            <a:ext cx="2498960" cy="1871879"/>
          </a:xfrm>
          <a:prstGeom prst="rect">
            <a:avLst/>
          </a:prstGeom>
          <a:noFill/>
          <a:ln>
            <a:noFill/>
          </a:ln>
        </p:spPr>
      </p:pic>
      <p:sp>
        <p:nvSpPr>
          <p:cNvPr id="144" name="Google Shape;144;p7"/>
          <p:cNvSpPr/>
          <p:nvPr/>
        </p:nvSpPr>
        <p:spPr>
          <a:xfrm flipH="1">
            <a:off x="-28256" y="14288"/>
            <a:ext cx="45719" cy="1985962"/>
          </a:xfrm>
          <a:prstGeom prst="ellipse">
            <a:avLst/>
          </a:prstGeom>
          <a:solidFill>
            <a:srgbClr val="5B9BD5">
              <a:alpha val="0"/>
            </a:srgbClr>
          </a:solidFill>
          <a:ln cap="flat" cmpd="sng" w="25400">
            <a:solidFill>
              <a:srgbClr val="000000">
                <a:alpha val="0"/>
              </a:srgbClr>
            </a:solidFill>
            <a:prstDash val="solid"/>
            <a:round/>
            <a:headEnd len="sm" w="sm" type="none"/>
            <a:tailEnd len="sm" w="sm" type="none"/>
          </a:ln>
        </p:spPr>
        <p:txBody>
          <a:bodyPr anchorCtr="0" anchor="t" bIns="36575" lIns="36575" spcFirstLastPara="1" rIns="36575" wrap="square" tIns="3657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45" name="Google Shape;145;p7"/>
          <p:cNvPicPr preferRelativeResize="0"/>
          <p:nvPr/>
        </p:nvPicPr>
        <p:blipFill rotWithShape="1">
          <a:blip r:embed="rId7">
            <a:alphaModFix/>
          </a:blip>
          <a:srcRect b="0" l="0" r="0" t="0"/>
          <a:stretch/>
        </p:blipFill>
        <p:spPr>
          <a:xfrm>
            <a:off x="9759046" y="4323428"/>
            <a:ext cx="2542164" cy="1904253"/>
          </a:xfrm>
          <a:prstGeom prst="rect">
            <a:avLst/>
          </a:prstGeom>
          <a:noFill/>
          <a:ln>
            <a:noFill/>
          </a:ln>
        </p:spPr>
      </p:pic>
      <p:sp>
        <p:nvSpPr>
          <p:cNvPr id="146" name="Google Shape;146;p7"/>
          <p:cNvSpPr txBox="1"/>
          <p:nvPr/>
        </p:nvSpPr>
        <p:spPr>
          <a:xfrm>
            <a:off x="-28257" y="5027823"/>
            <a:ext cx="3061569"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3F3F3F"/>
                </a:solidFill>
                <a:latin typeface="Garamond"/>
                <a:ea typeface="Garamond"/>
                <a:cs typeface="Garamond"/>
                <a:sym typeface="Garamond"/>
              </a:rPr>
              <a:t>Pope</a:t>
            </a:r>
            <a:endParaRPr/>
          </a:p>
          <a:p>
            <a:pPr indent="0" lvl="0" marL="0" marR="0" rtl="0" algn="ctr">
              <a:spcBef>
                <a:spcPts val="0"/>
              </a:spcBef>
              <a:spcAft>
                <a:spcPts val="0"/>
              </a:spcAft>
              <a:buNone/>
            </a:pPr>
            <a:r>
              <a:rPr b="1" lang="en-US" sz="2800">
                <a:solidFill>
                  <a:srgbClr val="3F3F3F"/>
                </a:solidFill>
                <a:latin typeface="Garamond"/>
                <a:ea typeface="Garamond"/>
                <a:cs typeface="Garamond"/>
                <a:sym typeface="Garamond"/>
              </a:rPr>
              <a:t>(Bishop of Rome)</a:t>
            </a:r>
            <a:endParaRPr/>
          </a:p>
        </p:txBody>
      </p:sp>
      <p:sp>
        <p:nvSpPr>
          <p:cNvPr id="147" name="Google Shape;147;p7"/>
          <p:cNvSpPr txBox="1"/>
          <p:nvPr/>
        </p:nvSpPr>
        <p:spPr>
          <a:xfrm>
            <a:off x="3455667" y="5507219"/>
            <a:ext cx="2334283"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3F3F3F"/>
                </a:solidFill>
                <a:latin typeface="Garamond"/>
                <a:ea typeface="Garamond"/>
                <a:cs typeface="Garamond"/>
                <a:sym typeface="Garamond"/>
              </a:rPr>
              <a:t>Cardinal</a:t>
            </a:r>
            <a:endParaRPr/>
          </a:p>
        </p:txBody>
      </p:sp>
      <p:sp>
        <p:nvSpPr>
          <p:cNvPr id="148" name="Google Shape;148;p7"/>
          <p:cNvSpPr txBox="1"/>
          <p:nvPr/>
        </p:nvSpPr>
        <p:spPr>
          <a:xfrm>
            <a:off x="6802915" y="5858349"/>
            <a:ext cx="2334283"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3F3F3F"/>
                </a:solidFill>
                <a:latin typeface="Garamond"/>
                <a:ea typeface="Garamond"/>
                <a:cs typeface="Garamond"/>
                <a:sym typeface="Garamond"/>
              </a:rPr>
              <a:t>Archbishop</a:t>
            </a:r>
            <a:endParaRPr/>
          </a:p>
        </p:txBody>
      </p:sp>
      <p:sp>
        <p:nvSpPr>
          <p:cNvPr id="149" name="Google Shape;149;p7"/>
          <p:cNvSpPr txBox="1"/>
          <p:nvPr/>
        </p:nvSpPr>
        <p:spPr>
          <a:xfrm>
            <a:off x="9857717" y="6227681"/>
            <a:ext cx="2334283"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3F3F3F"/>
                </a:solidFill>
                <a:latin typeface="Garamond"/>
                <a:ea typeface="Garamond"/>
                <a:cs typeface="Garamond"/>
                <a:sym typeface="Garamond"/>
              </a:rPr>
              <a:t>Bishop</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tile algn="tl" flip="none" tx="0" sx="100000" ty="0" sy="100000"/>
        </a:blipFill>
      </p:bgPr>
    </p:bg>
    <p:spTree>
      <p:nvGrpSpPr>
        <p:cNvPr id="154" name="Shape 154"/>
        <p:cNvGrpSpPr/>
        <p:nvPr/>
      </p:nvGrpSpPr>
      <p:grpSpPr>
        <a:xfrm>
          <a:off x="0" y="0"/>
          <a:ext cx="0" cy="0"/>
          <a:chOff x="0" y="0"/>
          <a:chExt cx="0" cy="0"/>
        </a:xfrm>
      </p:grpSpPr>
      <p:sp>
        <p:nvSpPr>
          <p:cNvPr id="155" name="Google Shape;155;p8"/>
          <p:cNvSpPr txBox="1"/>
          <p:nvPr>
            <p:ph idx="1" type="body"/>
          </p:nvPr>
        </p:nvSpPr>
        <p:spPr>
          <a:xfrm>
            <a:off x="524167" y="1507011"/>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2"/>
              </a:buClr>
              <a:buSzPts val="2800"/>
              <a:buChar char="•"/>
            </a:pPr>
            <a:r>
              <a:rPr lang="en-US">
                <a:solidFill>
                  <a:schemeClr val="dk2"/>
                </a:solidFill>
                <a:latin typeface="PT Serif"/>
                <a:ea typeface="PT Serif"/>
                <a:cs typeface="PT Serif"/>
                <a:sym typeface="PT Serif"/>
              </a:rPr>
              <a:t>Priests and Deacons - Ordained clergy who aide the bishop</a:t>
            </a:r>
            <a:endParaRPr/>
          </a:p>
        </p:txBody>
      </p:sp>
      <p:sp>
        <p:nvSpPr>
          <p:cNvPr id="156" name="Google Shape;156;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4400"/>
              <a:buFont typeface="Bodoni"/>
              <a:buNone/>
            </a:pPr>
            <a:r>
              <a:rPr lang="en-US">
                <a:solidFill>
                  <a:srgbClr val="002060"/>
                </a:solidFill>
                <a:latin typeface="Bodoni"/>
                <a:ea typeface="Bodoni"/>
                <a:cs typeface="Bodoni"/>
                <a:sym typeface="Bodoni"/>
              </a:rPr>
              <a:t>Hierarchy of the Catholic Church</a:t>
            </a:r>
            <a:endParaRPr/>
          </a:p>
        </p:txBody>
      </p:sp>
      <p:sp>
        <p:nvSpPr>
          <p:cNvPr id="157" name="Google Shape;157;p8"/>
          <p:cNvSpPr/>
          <p:nvPr/>
        </p:nvSpPr>
        <p:spPr>
          <a:xfrm flipH="1">
            <a:off x="-28256" y="14288"/>
            <a:ext cx="45719" cy="1985962"/>
          </a:xfrm>
          <a:prstGeom prst="ellipse">
            <a:avLst/>
          </a:prstGeom>
          <a:solidFill>
            <a:srgbClr val="5B9BD5">
              <a:alpha val="0"/>
            </a:srgbClr>
          </a:solidFill>
          <a:ln cap="flat" cmpd="sng" w="25400">
            <a:solidFill>
              <a:srgbClr val="000000">
                <a:alpha val="0"/>
              </a:srgbClr>
            </a:solidFill>
            <a:prstDash val="solid"/>
            <a:round/>
            <a:headEnd len="sm" w="sm" type="none"/>
            <a:tailEnd len="sm" w="sm" type="none"/>
          </a:ln>
        </p:spPr>
        <p:txBody>
          <a:bodyPr anchorCtr="0" anchor="t" bIns="36575" lIns="36575" spcFirstLastPara="1" rIns="36575" wrap="square" tIns="3657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58" name="Google Shape;158;p8"/>
          <p:cNvPicPr preferRelativeResize="0"/>
          <p:nvPr/>
        </p:nvPicPr>
        <p:blipFill rotWithShape="1">
          <a:blip r:embed="rId4">
            <a:alphaModFix/>
          </a:blip>
          <a:srcRect b="0" l="0" r="0" t="0"/>
          <a:stretch/>
        </p:blipFill>
        <p:spPr>
          <a:xfrm>
            <a:off x="2877486" y="2505380"/>
            <a:ext cx="2437205" cy="1823972"/>
          </a:xfrm>
          <a:prstGeom prst="rect">
            <a:avLst/>
          </a:prstGeom>
          <a:noFill/>
          <a:ln>
            <a:noFill/>
          </a:ln>
        </p:spPr>
      </p:pic>
      <p:pic>
        <p:nvPicPr>
          <p:cNvPr id="159" name="Google Shape;159;p8"/>
          <p:cNvPicPr preferRelativeResize="0"/>
          <p:nvPr/>
        </p:nvPicPr>
        <p:blipFill rotWithShape="1">
          <a:blip r:embed="rId5">
            <a:alphaModFix/>
          </a:blip>
          <a:srcRect b="0" l="0" r="0" t="0"/>
          <a:stretch/>
        </p:blipFill>
        <p:spPr>
          <a:xfrm>
            <a:off x="6877308" y="2502212"/>
            <a:ext cx="2437205" cy="1827140"/>
          </a:xfrm>
          <a:prstGeom prst="rect">
            <a:avLst/>
          </a:prstGeom>
          <a:noFill/>
          <a:ln>
            <a:noFill/>
          </a:ln>
        </p:spPr>
      </p:pic>
      <p:sp>
        <p:nvSpPr>
          <p:cNvPr id="160" name="Google Shape;160;p8"/>
          <p:cNvSpPr txBox="1"/>
          <p:nvPr/>
        </p:nvSpPr>
        <p:spPr>
          <a:xfrm>
            <a:off x="2928948" y="4313507"/>
            <a:ext cx="2334283"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3F3F3F"/>
                </a:solidFill>
                <a:latin typeface="Garamond"/>
                <a:ea typeface="Garamond"/>
                <a:cs typeface="Garamond"/>
                <a:sym typeface="Garamond"/>
              </a:rPr>
              <a:t>Priest</a:t>
            </a:r>
            <a:endParaRPr/>
          </a:p>
        </p:txBody>
      </p:sp>
      <p:sp>
        <p:nvSpPr>
          <p:cNvPr id="161" name="Google Shape;161;p8"/>
          <p:cNvSpPr txBox="1"/>
          <p:nvPr/>
        </p:nvSpPr>
        <p:spPr>
          <a:xfrm>
            <a:off x="6928770" y="4355788"/>
            <a:ext cx="2334283"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3F3F3F"/>
                </a:solidFill>
                <a:latin typeface="Garamond"/>
                <a:ea typeface="Garamond"/>
                <a:cs typeface="Garamond"/>
                <a:sym typeface="Garamond"/>
              </a:rPr>
              <a:t>Deacon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tile algn="tl" flip="none" tx="0" sx="100000" ty="0" sy="100000"/>
        </a:blipFill>
      </p:bgPr>
    </p:bg>
    <p:spTree>
      <p:nvGrpSpPr>
        <p:cNvPr id="166" name="Shape 166"/>
        <p:cNvGrpSpPr/>
        <p:nvPr/>
      </p:nvGrpSpPr>
      <p:grpSpPr>
        <a:xfrm>
          <a:off x="0" y="0"/>
          <a:ext cx="0" cy="0"/>
          <a:chOff x="0" y="0"/>
          <a:chExt cx="0" cy="0"/>
        </a:xfrm>
      </p:grpSpPr>
      <p:sp>
        <p:nvSpPr>
          <p:cNvPr id="167" name="Google Shape;167;p9"/>
          <p:cNvSpPr txBox="1"/>
          <p:nvPr>
            <p:ph idx="1" type="body"/>
          </p:nvPr>
        </p:nvSpPr>
        <p:spPr>
          <a:xfrm>
            <a:off x="524167" y="1507011"/>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2"/>
              </a:buClr>
              <a:buSzPts val="2800"/>
              <a:buChar char="•"/>
            </a:pPr>
            <a:r>
              <a:rPr lang="en-US">
                <a:solidFill>
                  <a:schemeClr val="dk2"/>
                </a:solidFill>
                <a:latin typeface="PT Serif"/>
                <a:ea typeface="PT Serif"/>
                <a:cs typeface="PT Serif"/>
                <a:sym typeface="PT Serif"/>
              </a:rPr>
              <a:t>Religious Orders and the Laity (those who are NOT ordained)</a:t>
            </a:r>
            <a:endParaRPr/>
          </a:p>
        </p:txBody>
      </p:sp>
      <p:sp>
        <p:nvSpPr>
          <p:cNvPr id="168" name="Google Shape;168;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4400"/>
              <a:buFont typeface="Bodoni"/>
              <a:buNone/>
            </a:pPr>
            <a:r>
              <a:rPr lang="en-US">
                <a:solidFill>
                  <a:srgbClr val="002060"/>
                </a:solidFill>
                <a:latin typeface="Bodoni"/>
                <a:ea typeface="Bodoni"/>
                <a:cs typeface="Bodoni"/>
                <a:sym typeface="Bodoni"/>
              </a:rPr>
              <a:t>Hierarchy of the Catholic Church</a:t>
            </a:r>
            <a:endParaRPr/>
          </a:p>
        </p:txBody>
      </p:sp>
      <p:sp>
        <p:nvSpPr>
          <p:cNvPr id="169" name="Google Shape;169;p9"/>
          <p:cNvSpPr/>
          <p:nvPr/>
        </p:nvSpPr>
        <p:spPr>
          <a:xfrm flipH="1">
            <a:off x="-28256" y="14288"/>
            <a:ext cx="45719" cy="1985962"/>
          </a:xfrm>
          <a:prstGeom prst="ellipse">
            <a:avLst/>
          </a:prstGeom>
          <a:solidFill>
            <a:srgbClr val="5B9BD5">
              <a:alpha val="0"/>
            </a:srgbClr>
          </a:solidFill>
          <a:ln cap="flat" cmpd="sng" w="25400">
            <a:solidFill>
              <a:srgbClr val="000000">
                <a:alpha val="0"/>
              </a:srgbClr>
            </a:solidFill>
            <a:prstDash val="solid"/>
            <a:round/>
            <a:headEnd len="sm" w="sm" type="none"/>
            <a:tailEnd len="sm" w="sm" type="none"/>
          </a:ln>
        </p:spPr>
        <p:txBody>
          <a:bodyPr anchorCtr="0" anchor="t" bIns="36575" lIns="36575" spcFirstLastPara="1" rIns="36575" wrap="square" tIns="3657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70" name="Google Shape;170;p9"/>
          <p:cNvPicPr preferRelativeResize="0"/>
          <p:nvPr/>
        </p:nvPicPr>
        <p:blipFill rotWithShape="1">
          <a:blip r:embed="rId4">
            <a:alphaModFix/>
          </a:blip>
          <a:srcRect b="0" l="0" r="0" t="0"/>
          <a:stretch/>
        </p:blipFill>
        <p:spPr>
          <a:xfrm>
            <a:off x="2740826" y="2295939"/>
            <a:ext cx="2655073" cy="1990451"/>
          </a:xfrm>
          <a:prstGeom prst="rect">
            <a:avLst/>
          </a:prstGeom>
          <a:noFill/>
          <a:ln>
            <a:noFill/>
          </a:ln>
        </p:spPr>
      </p:pic>
      <p:pic>
        <p:nvPicPr>
          <p:cNvPr id="171" name="Google Shape;171;p9"/>
          <p:cNvPicPr preferRelativeResize="0"/>
          <p:nvPr/>
        </p:nvPicPr>
        <p:blipFill rotWithShape="1">
          <a:blip r:embed="rId5">
            <a:alphaModFix/>
          </a:blip>
          <a:srcRect b="0" l="9029" r="0" t="0"/>
          <a:stretch/>
        </p:blipFill>
        <p:spPr>
          <a:xfrm>
            <a:off x="6796103" y="2315119"/>
            <a:ext cx="2414093" cy="1990451"/>
          </a:xfrm>
          <a:prstGeom prst="rect">
            <a:avLst/>
          </a:prstGeom>
          <a:noFill/>
          <a:ln>
            <a:noFill/>
          </a:ln>
        </p:spPr>
      </p:pic>
      <p:sp>
        <p:nvSpPr>
          <p:cNvPr id="172" name="Google Shape;172;p9"/>
          <p:cNvSpPr txBox="1"/>
          <p:nvPr/>
        </p:nvSpPr>
        <p:spPr>
          <a:xfrm>
            <a:off x="2827186" y="4358500"/>
            <a:ext cx="2334283"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3F3F3F"/>
                </a:solidFill>
                <a:latin typeface="Garamond"/>
                <a:ea typeface="Garamond"/>
                <a:cs typeface="Garamond"/>
                <a:sym typeface="Garamond"/>
              </a:rPr>
              <a:t>Religious</a:t>
            </a:r>
            <a:endParaRPr/>
          </a:p>
        </p:txBody>
      </p:sp>
      <p:sp>
        <p:nvSpPr>
          <p:cNvPr id="173" name="Google Shape;173;p9"/>
          <p:cNvSpPr txBox="1"/>
          <p:nvPr/>
        </p:nvSpPr>
        <p:spPr>
          <a:xfrm>
            <a:off x="6765194" y="4358500"/>
            <a:ext cx="2334283"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rgbClr val="3F3F3F"/>
                </a:solidFill>
                <a:latin typeface="Garamond"/>
                <a:ea typeface="Garamond"/>
                <a:cs typeface="Garamond"/>
                <a:sym typeface="Garamond"/>
              </a:rPr>
              <a:t>Laity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2025-07-30T17:33:03Z</dcterms:created>
  <dc:creator>Microsoft Office User</dc:creator>
</cp:coreProperties>
</file>